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6FD62871-1E8B-4799-B128-842AD2D51E99}" type="datetimeFigureOut">
              <a:rPr lang="en-US" smtClean="0"/>
              <a:t>22-Mar-20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C81C9090-8A23-4ACD-8E3E-2D6A1D7B246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2726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62871-1E8B-4799-B128-842AD2D51E99}" type="datetimeFigureOut">
              <a:rPr lang="en-US" smtClean="0"/>
              <a:t>22-Mar-20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C9090-8A23-4ACD-8E3E-2D6A1D7B2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762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62871-1E8B-4799-B128-842AD2D51E99}" type="datetimeFigureOut">
              <a:rPr lang="en-US" smtClean="0"/>
              <a:t>22-Mar-20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C9090-8A23-4ACD-8E3E-2D6A1D7B246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67750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62871-1E8B-4799-B128-842AD2D51E99}" type="datetimeFigureOut">
              <a:rPr lang="en-US" smtClean="0"/>
              <a:t>22-Mar-20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C9090-8A23-4ACD-8E3E-2D6A1D7B2466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33232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62871-1E8B-4799-B128-842AD2D51E99}" type="datetimeFigureOut">
              <a:rPr lang="en-US" smtClean="0"/>
              <a:t>22-Mar-20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C9090-8A23-4ACD-8E3E-2D6A1D7B2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0527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62871-1E8B-4799-B128-842AD2D51E99}" type="datetimeFigureOut">
              <a:rPr lang="en-US" smtClean="0"/>
              <a:t>22-Mar-20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C9090-8A23-4ACD-8E3E-2D6A1D7B2466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41504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62871-1E8B-4799-B128-842AD2D51E99}" type="datetimeFigureOut">
              <a:rPr lang="en-US" smtClean="0"/>
              <a:t>22-Mar-20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C9090-8A23-4ACD-8E3E-2D6A1D7B246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99640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62871-1E8B-4799-B128-842AD2D51E99}" type="datetimeFigureOut">
              <a:rPr lang="en-US" smtClean="0"/>
              <a:t>22-Mar-20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C9090-8A23-4ACD-8E3E-2D6A1D7B2466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22921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62871-1E8B-4799-B128-842AD2D51E99}" type="datetimeFigureOut">
              <a:rPr lang="en-US" smtClean="0"/>
              <a:t>22-Mar-20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C9090-8A23-4ACD-8E3E-2D6A1D7B2466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384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62871-1E8B-4799-B128-842AD2D51E99}" type="datetimeFigureOut">
              <a:rPr lang="en-US" smtClean="0"/>
              <a:t>22-Mar-20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C9090-8A23-4ACD-8E3E-2D6A1D7B2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53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62871-1E8B-4799-B128-842AD2D51E99}" type="datetimeFigureOut">
              <a:rPr lang="en-US" smtClean="0"/>
              <a:t>22-Mar-20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C9090-8A23-4ACD-8E3E-2D6A1D7B2466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5155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62871-1E8B-4799-B128-842AD2D51E99}" type="datetimeFigureOut">
              <a:rPr lang="en-US" smtClean="0"/>
              <a:t>22-Mar-20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C9090-8A23-4ACD-8E3E-2D6A1D7B2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142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62871-1E8B-4799-B128-842AD2D51E99}" type="datetimeFigureOut">
              <a:rPr lang="en-US" smtClean="0"/>
              <a:t>22-Mar-20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C9090-8A23-4ACD-8E3E-2D6A1D7B2466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1901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62871-1E8B-4799-B128-842AD2D51E99}" type="datetimeFigureOut">
              <a:rPr lang="en-US" smtClean="0"/>
              <a:t>22-Mar-20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C9090-8A23-4ACD-8E3E-2D6A1D7B2466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3583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62871-1E8B-4799-B128-842AD2D51E99}" type="datetimeFigureOut">
              <a:rPr lang="en-US" smtClean="0"/>
              <a:t>22-Mar-20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C9090-8A23-4ACD-8E3E-2D6A1D7B2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353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62871-1E8B-4799-B128-842AD2D51E99}" type="datetimeFigureOut">
              <a:rPr lang="en-US" smtClean="0"/>
              <a:t>22-Mar-20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C9090-8A23-4ACD-8E3E-2D6A1D7B2466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5872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62871-1E8B-4799-B128-842AD2D51E99}" type="datetimeFigureOut">
              <a:rPr lang="en-US" smtClean="0"/>
              <a:t>22-Mar-20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C9090-8A23-4ACD-8E3E-2D6A1D7B2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828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FD62871-1E8B-4799-B128-842AD2D51E99}" type="datetimeFigureOut">
              <a:rPr lang="en-US" smtClean="0"/>
              <a:t>22-Mar-20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81C9090-8A23-4ACD-8E3E-2D6A1D7B2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413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oJsWdMR0mQ" TargetMode="External"/><Relationship Id="rId2" Type="http://schemas.openxmlformats.org/officeDocument/2006/relationships/hyperlink" Target="https://www.youtube.com/watch?v=3oVIgi6pkd8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29FDB3-822D-4AB2-8A40-0F26EAB1EF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2700869"/>
          </a:xfrm>
        </p:spPr>
        <p:txBody>
          <a:bodyPr/>
          <a:lstStyle/>
          <a:p>
            <a:br>
              <a:rPr lang="mk-MK" dirty="0"/>
            </a:br>
            <a:br>
              <a:rPr lang="mk-MK" dirty="0"/>
            </a:br>
            <a:br>
              <a:rPr lang="mk-MK" dirty="0"/>
            </a:br>
            <a:r>
              <a:rPr lang="mk-MK" dirty="0"/>
              <a:t>Анализа на народна песна „Кога си тргнав туѓина“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57247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AC4C391E-759C-421A-9514-DD8708C251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24137" y="2701656"/>
            <a:ext cx="6943725" cy="3348037"/>
          </a:xfrm>
        </p:spPr>
        <p:txBody>
          <a:bodyPr/>
          <a:lstStyle/>
          <a:p>
            <a:br>
              <a:rPr lang="ru-RU" sz="2800" dirty="0"/>
            </a:br>
            <a:br>
              <a:rPr lang="ru-RU" sz="2800" dirty="0"/>
            </a:br>
            <a:br>
              <a:rPr lang="ru-RU" sz="2800" dirty="0"/>
            </a:br>
            <a:r>
              <a:rPr lang="ru-RU" sz="2800" dirty="0"/>
              <a:t>Предмет: Музичка уметност</a:t>
            </a:r>
            <a:br>
              <a:rPr lang="ru-RU" sz="2800" dirty="0"/>
            </a:br>
            <a:r>
              <a:rPr lang="ru-RU" sz="2800" dirty="0"/>
              <a:t>Година: втора</a:t>
            </a:r>
            <a:br>
              <a:rPr lang="ru-RU" sz="2800" dirty="0"/>
            </a:br>
            <a:r>
              <a:rPr lang="ru-RU" sz="2800" dirty="0"/>
              <a:t>СОУ Гимназија „ Ј. Б. Тито“ - Битола</a:t>
            </a:r>
            <a:br>
              <a:rPr lang="ru-RU" sz="2800" dirty="0"/>
            </a:br>
            <a:r>
              <a:rPr lang="ru-RU" sz="2800" dirty="0"/>
              <a:t>Предметен наставник: Емилија Ристевска Стефановска</a:t>
            </a:r>
            <a:br>
              <a:rPr lang="ru-RU" sz="2800" dirty="0"/>
            </a:br>
            <a:r>
              <a:rPr lang="ru-RU" sz="2800" dirty="0"/>
              <a:t> Тема: </a:t>
            </a:r>
            <a:r>
              <a:rPr lang="mk-MK" sz="2800" dirty="0"/>
              <a:t>Анализа на народна песна „Кога си тргнав туѓина“ </a:t>
            </a:r>
            <a:br>
              <a:rPr lang="ru-RU" sz="2800" dirty="0"/>
            </a:br>
            <a:r>
              <a:rPr lang="ru-RU" sz="2800" dirty="0"/>
              <a:t> Време на реализација – 1 час</a:t>
            </a:r>
            <a:br>
              <a:rPr lang="ru-RU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8292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E13E07-C938-481C-907F-1DD4A04CE8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928468"/>
            <a:ext cx="9601196" cy="4947400"/>
          </a:xfrm>
        </p:spPr>
        <p:txBody>
          <a:bodyPr>
            <a:normAutofit fontScale="55000" lnSpcReduction="20000"/>
          </a:bodyPr>
          <a:lstStyle/>
          <a:p>
            <a:r>
              <a:rPr lang="mk-MK" dirty="0"/>
              <a:t>Анализа на народна песна „Кога си тргнав туѓина“ </a:t>
            </a:r>
          </a:p>
          <a:p>
            <a:endParaRPr lang="ru-RU" dirty="0"/>
          </a:p>
          <a:p>
            <a:pPr marL="0" indent="0">
              <a:buNone/>
            </a:pPr>
            <a:r>
              <a:rPr lang="ru-RU" sz="4500" b="1" dirty="0"/>
              <a:t>Кога си тргнав в туѓина</a:t>
            </a:r>
          </a:p>
          <a:p>
            <a:pPr marL="0" indent="0">
              <a:buNone/>
            </a:pPr>
            <a:r>
              <a:rPr lang="ru-RU" dirty="0"/>
              <a:t>Прејди на прегледникотПрејди на пребарувањето</a:t>
            </a:r>
          </a:p>
          <a:p>
            <a:pPr marL="0" indent="0">
              <a:buNone/>
            </a:pPr>
            <a:r>
              <a:rPr lang="ru-RU" dirty="0"/>
              <a:t>Кога си тргнав в туѓина,</a:t>
            </a:r>
          </a:p>
          <a:p>
            <a:pPr marL="0" indent="0">
              <a:buNone/>
            </a:pPr>
            <a:r>
              <a:rPr lang="ru-RU" dirty="0"/>
              <a:t>Дафино либе, Дафино.</a:t>
            </a:r>
          </a:p>
          <a:p>
            <a:pPr marL="0" indent="0">
              <a:buNone/>
            </a:pPr>
            <a:r>
              <a:rPr lang="ru-RU" dirty="0"/>
              <a:t>Крај твоите порти поминав-</a:t>
            </a:r>
          </a:p>
          <a:p>
            <a:pPr marL="0" indent="0">
              <a:buNone/>
            </a:pPr>
            <a:r>
              <a:rPr lang="ru-RU" dirty="0"/>
              <a:t>Мој галабе-и солзи проронав.</a:t>
            </a:r>
          </a:p>
          <a:p>
            <a:pPr marL="0" indent="0">
              <a:buNone/>
            </a:pPr>
            <a:r>
              <a:rPr lang="ru-RU" dirty="0"/>
              <a:t>Откажуваш либе, откажуваш,</a:t>
            </a:r>
          </a:p>
          <a:p>
            <a:pPr marL="0" indent="0">
              <a:buNone/>
            </a:pPr>
            <a:r>
              <a:rPr lang="ru-RU" dirty="0"/>
              <a:t>Од прва верна си љубов,</a:t>
            </a:r>
          </a:p>
          <a:p>
            <a:pPr marL="0" indent="0">
              <a:buNone/>
            </a:pPr>
            <a:r>
              <a:rPr lang="ru-RU" dirty="0"/>
              <a:t>Думите да си ги приспомниш-</a:t>
            </a:r>
          </a:p>
          <a:p>
            <a:pPr marL="0" indent="0">
              <a:buNone/>
            </a:pPr>
            <a:r>
              <a:rPr lang="ru-RU" dirty="0"/>
              <a:t>Мој галабе-назад да се вратиш.</a:t>
            </a:r>
          </a:p>
          <a:p>
            <a:pPr marL="0" indent="0">
              <a:buNone/>
            </a:pPr>
            <a:r>
              <a:rPr lang="ru-RU" dirty="0"/>
              <a:t>Вашиот чаир да пламни,</a:t>
            </a:r>
          </a:p>
          <a:p>
            <a:pPr marL="0" indent="0">
              <a:buNone/>
            </a:pPr>
            <a:r>
              <a:rPr lang="ru-RU" dirty="0"/>
              <a:t>И ваш'та куќа да изгори,</a:t>
            </a:r>
          </a:p>
          <a:p>
            <a:pPr marL="0" indent="0">
              <a:buNone/>
            </a:pPr>
            <a:r>
              <a:rPr lang="ru-RU" dirty="0"/>
              <a:t>И твојто ангелско лице-</a:t>
            </a:r>
          </a:p>
          <a:p>
            <a:pPr marL="0" indent="0">
              <a:buNone/>
            </a:pPr>
            <a:r>
              <a:rPr lang="ru-RU" dirty="0"/>
              <a:t>Мој галабе-во мои раце да падне.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0401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9A2CCC-89C8-4EC9-94E7-1A0D38ADA5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1167" y="961389"/>
            <a:ext cx="5471159" cy="4935222"/>
          </a:xfrm>
        </p:spPr>
        <p:txBody>
          <a:bodyPr/>
          <a:lstStyle/>
          <a:p>
            <a:r>
              <a:rPr lang="mk-MK" dirty="0"/>
              <a:t>Музички линкови:</a:t>
            </a:r>
            <a:endParaRPr lang="en-US" dirty="0"/>
          </a:p>
          <a:p>
            <a:endParaRPr lang="en-US" dirty="0"/>
          </a:p>
          <a:p>
            <a:r>
              <a:rPr lang="en-US" dirty="0">
                <a:hlinkClick r:id="rId2"/>
              </a:rPr>
              <a:t>https://www.youtube.com/watch?v=3oVIgi6pkd8</a:t>
            </a:r>
            <a:endParaRPr lang="en-US" dirty="0"/>
          </a:p>
          <a:p>
            <a:r>
              <a:rPr lang="en-US" dirty="0">
                <a:hlinkClick r:id="rId3"/>
              </a:rPr>
              <a:t>https://www.youtube.com/watch?v=EoJsWdMR0mQ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28204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29</TotalTime>
  <Words>179</Words>
  <Application>Microsoft Office PowerPoint</Application>
  <PresentationFormat>Widescreen</PresentationFormat>
  <Paragraphs>22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Garamond</vt:lpstr>
      <vt:lpstr>Organic</vt:lpstr>
      <vt:lpstr>   Анализа на народна песна „Кога си тргнав туѓина“ </vt:lpstr>
      <vt:lpstr>   Предмет: Музичка уметност Година: втора СОУ Гимназија „ Ј. Б. Тито“ - Битола Предметен наставник: Емилија Ристевска Стефановска  Тема: Анализа на народна песна „Кога си тргнав туѓина“   Време на реализација – 1 час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Арнолд Шенберг</dc:title>
  <dc:creator>Emilija</dc:creator>
  <cp:lastModifiedBy>Emilija</cp:lastModifiedBy>
  <cp:revision>6</cp:revision>
  <dcterms:created xsi:type="dcterms:W3CDTF">2020-03-22T16:42:54Z</dcterms:created>
  <dcterms:modified xsi:type="dcterms:W3CDTF">2020-03-22T17:15:22Z</dcterms:modified>
</cp:coreProperties>
</file>