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72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6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775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323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52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150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964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292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8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15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4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90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58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5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87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2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1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k.wikipedia.org/wiki/%D0%9C%D0%B5%D0%BB%D0%BE%D0%B4%D0%B8%D1%98%D0%B0" TargetMode="External"/><Relationship Id="rId2" Type="http://schemas.openxmlformats.org/officeDocument/2006/relationships/hyperlink" Target="https://mk.wikipedia.org/wiki/19_%D0%B2%D0%B5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k.wikipedia.org/wiki/%D0%9B%D1%83%D0%B4%D0%B2%D0%B8%D0%B3_%D0%B2%D0%B0%D0%BD_%D0%91%D0%B5%D1%82%D0%BE%D0%B2%D0%B5%D0%BD" TargetMode="External"/><Relationship Id="rId5" Type="http://schemas.openxmlformats.org/officeDocument/2006/relationships/hyperlink" Target="https://mk.wikipedia.org/wiki/%D0%92%D0%BE%D0%BB%D1%84%D0%B3%D0%B0%D0%BD%D0%B3_%D0%90%D0%BC%D0%B0%D0%B4%D0%B5%D1%83%D1%81_%D0%9C%D0%BE%D1%86%D0%B0%D1%80%D1%82" TargetMode="External"/><Relationship Id="rId4" Type="http://schemas.openxmlformats.org/officeDocument/2006/relationships/hyperlink" Target="https://mk.wikipedia.org/wiki/%D0%88%D0%BE%D0%B7%D0%B5%D1%84_%D0%A5%D0%B0%D1%98%D0%B4%D0%B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Tr0otuiQuU" TargetMode="External"/><Relationship Id="rId2" Type="http://schemas.openxmlformats.org/officeDocument/2006/relationships/hyperlink" Target="https://www.youtube.com/watch?v=gT9lgHMGev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FDB3-822D-4AB2-8A40-0F26EAB1EF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k-MK" dirty="0"/>
              <a:t>Класицизам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2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AC4C391E-759C-421A-9514-DD8708C25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4137" y="2701656"/>
            <a:ext cx="6943725" cy="3348037"/>
          </a:xfrm>
        </p:spPr>
        <p:txBody>
          <a:bodyPr/>
          <a:lstStyle/>
          <a:p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Предмет: Музичка уметност</a:t>
            </a:r>
            <a:br>
              <a:rPr lang="ru-RU" sz="2800" dirty="0"/>
            </a:br>
            <a:r>
              <a:rPr lang="ru-RU" sz="2800" dirty="0"/>
              <a:t>Година: прва</a:t>
            </a:r>
            <a:br>
              <a:rPr lang="ru-RU" sz="2800" dirty="0"/>
            </a:br>
            <a:r>
              <a:rPr lang="ru-RU" sz="2800" dirty="0"/>
              <a:t>СОУ Гимназија „ Ј. Б. Тито“ - Битола</a:t>
            </a:r>
            <a:br>
              <a:rPr lang="ru-RU" sz="2800" dirty="0"/>
            </a:br>
            <a:r>
              <a:rPr lang="ru-RU" sz="2800" dirty="0"/>
              <a:t>Предметен наставник: Емилија Ристевска Стефановска</a:t>
            </a:r>
            <a:br>
              <a:rPr lang="ru-RU" sz="2800" dirty="0"/>
            </a:br>
            <a:r>
              <a:rPr lang="ru-RU" sz="2800" dirty="0"/>
              <a:t> Тема: </a:t>
            </a:r>
            <a:r>
              <a:rPr lang="mk-MK" sz="2800" dirty="0"/>
              <a:t>Класицизам</a:t>
            </a:r>
            <a:br>
              <a:rPr lang="ru-RU" sz="2800" dirty="0"/>
            </a:br>
            <a:r>
              <a:rPr lang="ru-RU" sz="2800" dirty="0"/>
              <a:t> Време на реализација – 1 час</a:t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29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13E07-C938-481C-907F-1DD4A04CE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928468"/>
            <a:ext cx="9601196" cy="4947400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mk-MK" sz="3600" dirty="0"/>
              <a:t>Класицизам</a:t>
            </a:r>
            <a:endParaRPr lang="ru-RU" sz="3600" dirty="0"/>
          </a:p>
          <a:p>
            <a:r>
              <a:rPr lang="ru-RU" dirty="0">
                <a:solidFill>
                  <a:schemeClr val="tx1"/>
                </a:solidFill>
              </a:rPr>
              <a:t>Класицизмот (втората половина на </a:t>
            </a:r>
            <a:r>
              <a:rPr lang="en-US" dirty="0">
                <a:solidFill>
                  <a:schemeClr val="tx1"/>
                </a:solidFill>
              </a:rPr>
              <a:t>XVIII</a:t>
            </a:r>
            <a:r>
              <a:rPr lang="ru-RU" dirty="0">
                <a:solidFill>
                  <a:schemeClr val="tx1"/>
                </a:solidFill>
              </a:rPr>
              <a:t> и почетокот на </a:t>
            </a:r>
            <a:r>
              <a:rPr lang="en-US" dirty="0">
                <a:solidFill>
                  <a:schemeClr val="tx1"/>
                </a:solidFill>
              </a:rPr>
              <a:t>XIX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  <a:hlinkClick r:id="rId2" tooltip="19 ве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век</a:t>
            </a:r>
            <a:r>
              <a:rPr lang="ru-RU" dirty="0">
                <a:solidFill>
                  <a:schemeClr val="tx1"/>
                </a:solidFill>
              </a:rPr>
              <a:t>) преовладува интелектот над чувствителноста. Тешкиот и украсен барок настапува место класичарската леснотија, јасност и правилност во мелодија, ритамот и обликот. Водечката </a:t>
            </a:r>
            <a:r>
              <a:rPr lang="ru-RU" dirty="0">
                <a:solidFill>
                  <a:schemeClr val="tx1"/>
                </a:solidFill>
                <a:hlinkClick r:id="rId3" tooltip="Мелодиј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мелодија</a:t>
            </a:r>
            <a:r>
              <a:rPr lang="ru-RU" dirty="0">
                <a:solidFill>
                  <a:schemeClr val="tx1"/>
                </a:solidFill>
              </a:rPr>
              <a:t> се издвојува од хармонската поддршка.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Најзначајните претставници на музичкиот класицизам се: </a:t>
            </a:r>
            <a:r>
              <a:rPr lang="ru-RU" dirty="0">
                <a:solidFill>
                  <a:schemeClr val="tx1"/>
                </a:solidFill>
                <a:hlinkClick r:id="rId4" tooltip="Јозеф Хајд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Јозеф Хајнд</a:t>
            </a:r>
            <a:r>
              <a:rPr lang="ru-RU" dirty="0">
                <a:solidFill>
                  <a:schemeClr val="tx1"/>
                </a:solidFill>
              </a:rPr>
              <a:t>, </a:t>
            </a:r>
            <a:r>
              <a:rPr lang="ru-RU" dirty="0">
                <a:solidFill>
                  <a:schemeClr val="tx1"/>
                </a:solidFill>
                <a:hlinkClick r:id="rId5" tooltip="Волфганг Амадеус Моцар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Волфганг Амадеус Моцарт</a:t>
            </a:r>
            <a:r>
              <a:rPr lang="ru-RU" dirty="0">
                <a:solidFill>
                  <a:schemeClr val="tx1"/>
                </a:solidFill>
              </a:rPr>
              <a:t> и </a:t>
            </a:r>
            <a:r>
              <a:rPr lang="ru-RU" dirty="0">
                <a:solidFill>
                  <a:schemeClr val="tx1"/>
                </a:solidFill>
                <a:hlinkClick r:id="rId6" tooltip="Лудвиг ван Бетове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Лудвиг ван Бетовен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40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A2CCC-89C8-4EC9-94E7-1A0D38ADA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167" y="961389"/>
            <a:ext cx="5471159" cy="4935222"/>
          </a:xfrm>
        </p:spPr>
        <p:txBody>
          <a:bodyPr/>
          <a:lstStyle/>
          <a:p>
            <a:r>
              <a:rPr lang="mk-MK" dirty="0"/>
              <a:t>Музички линкови: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https://www.youtube.com/watch?v=gT9lgHMGevE</a:t>
            </a:r>
            <a:endParaRPr lang="en-US" dirty="0"/>
          </a:p>
          <a:p>
            <a:r>
              <a:rPr lang="en-US" dirty="0">
                <a:hlinkClick r:id="rId3"/>
              </a:rPr>
              <a:t>https://www.youtube.com/watch?v=4Tr0otuiQuU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82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138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Класицизам</vt:lpstr>
      <vt:lpstr>   Предмет: Музичка уметност Година: прва СОУ Гимназија „ Ј. Б. Тито“ - Битола Предметен наставник: Емилија Ристевска Стефановска  Тема: Класицизам  Време на реализација – 1 час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Арнолд Шенберг</dc:title>
  <dc:creator>Emilija</dc:creator>
  <cp:lastModifiedBy>Emilija</cp:lastModifiedBy>
  <cp:revision>6</cp:revision>
  <dcterms:created xsi:type="dcterms:W3CDTF">2020-03-22T16:42:54Z</dcterms:created>
  <dcterms:modified xsi:type="dcterms:W3CDTF">2020-03-22T17:57:04Z</dcterms:modified>
</cp:coreProperties>
</file>