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58"/>
            <p14:sldId id="259"/>
            <p14:sldId id="260"/>
            <p14:sldId id="261"/>
          </p14:sldIdLst>
        </p14:section>
        <p14:section name="Design, Impress, Work Together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>
        <p:scale>
          <a:sx n="53" d="100"/>
          <a:sy n="53" d="100"/>
        </p:scale>
        <p:origin x="1416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291538"/>
          </a:xfrm>
        </p:spPr>
        <p:txBody>
          <a:bodyPr/>
          <a:lstStyle/>
          <a:p>
            <a:pPr algn="ctr"/>
            <a:r>
              <a:rPr lang="mk-MK" dirty="0" smtClean="0"/>
              <a:t>Културните традиции на мојата татковина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49568" y="60502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Одделенски </a:t>
            </a:r>
            <a:r>
              <a:rPr lang="ru-RU" dirty="0" smtClean="0"/>
              <a:t>наставник  </a:t>
            </a:r>
            <a:r>
              <a:rPr lang="ru-RU" dirty="0"/>
              <a:t>Лилјана С. Алабаковска III-5 </a:t>
            </a:r>
          </a:p>
          <a:p>
            <a:r>
              <a:rPr lang="ru-RU" dirty="0"/>
              <a:t>ОУ ”Св.Климент Охридски” Битола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Традиционална храна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3" y="2099256"/>
            <a:ext cx="4714541" cy="4154980"/>
          </a:xfrm>
        </p:spPr>
        <p:txBody>
          <a:bodyPr>
            <a:normAutofit/>
          </a:bodyPr>
          <a:lstStyle/>
          <a:p>
            <a:r>
              <a:rPr lang="mk-MK" sz="2000" dirty="0" smtClean="0"/>
              <a:t>Едно од најубавите наследства кои ги имаме се традиционалните рецепти.  Нашата татковина е позната ширум светот по убавите традиционални јадења.</a:t>
            </a:r>
          </a:p>
          <a:p>
            <a:r>
              <a:rPr lang="mk-MK" sz="2000" dirty="0"/>
              <a:t>-</a:t>
            </a:r>
            <a:r>
              <a:rPr lang="mk-MK" sz="2000" dirty="0" smtClean="0"/>
              <a:t>Гравче тавче,ајвар,питулици,полнети пиперки,мусака и многу други... </a:t>
            </a:r>
            <a:endParaRPr lang="en-US" sz="2000" dirty="0"/>
          </a:p>
        </p:txBody>
      </p:sp>
      <p:pic>
        <p:nvPicPr>
          <p:cNvPr id="1028" name="Picture 4" descr="Image result for традиционална храна во македон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22" y="1819911"/>
            <a:ext cx="3528811" cy="218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традиционална храна во македониј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61" y="4176746"/>
            <a:ext cx="3192932" cy="213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5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Народни(традиционални) носии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588054"/>
          </a:xfrm>
        </p:spPr>
        <p:txBody>
          <a:bodyPr>
            <a:noAutofit/>
          </a:bodyPr>
          <a:lstStyle/>
          <a:p>
            <a:r>
              <a:rPr lang="ru-RU" sz="1400" dirty="0"/>
              <a:t>Народните носии во Македонија имаат многувековна традиција. Тие се дел од материјалната култура на македонскиот народ и претставуваат значајна гранка од народното уметничко творештво. Создавани како колективна придобивка на сиот македонски </a:t>
            </a:r>
            <a:r>
              <a:rPr lang="ru-RU" sz="1400" dirty="0" smtClean="0"/>
              <a:t>народ</a:t>
            </a:r>
            <a:r>
              <a:rPr lang="ru-RU" sz="1400" dirty="0"/>
              <a:t>.</a:t>
            </a:r>
            <a:endParaRPr lang="ru-RU" sz="1400" dirty="0" smtClean="0"/>
          </a:p>
          <a:p>
            <a:r>
              <a:rPr lang="ru-RU" sz="1400" dirty="0"/>
              <a:t>Според таа систематизација поголемиот дел носии во Македонија со оглед на нивните основни типски одлики во глобална смисла можат да се групираат во два основни типа</a:t>
            </a:r>
            <a:r>
              <a:rPr lang="ru-RU" sz="1400" dirty="0" smtClean="0"/>
              <a:t>:</a:t>
            </a:r>
            <a:endParaRPr lang="ru-RU" sz="1400" dirty="0"/>
          </a:p>
          <a:p>
            <a:r>
              <a:rPr lang="ru-RU" sz="1400" dirty="0"/>
              <a:t>Западномакедонски </a:t>
            </a:r>
            <a:r>
              <a:rPr lang="ru-RU" sz="1400" dirty="0" smtClean="0"/>
              <a:t>тип и Источномакедонски тип.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67" y="2640169"/>
            <a:ext cx="4498654" cy="27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4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Народни(традиционални)инструменти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34" y="1944710"/>
            <a:ext cx="4158802" cy="4361042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ru-RU" sz="2000" b="1" dirty="0"/>
              <a:t>Македонските народни инструменти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/>
              <a:t>се делат во следниве групи: </a:t>
            </a:r>
            <a:r>
              <a:rPr lang="ru-RU" sz="2000" dirty="0" smtClean="0"/>
              <a:t>традиционални</a:t>
            </a:r>
            <a:r>
              <a:rPr lang="ru-RU" sz="2000" dirty="0"/>
              <a:t> </a:t>
            </a:r>
            <a:r>
              <a:rPr lang="ru-RU" sz="2000" dirty="0" smtClean="0"/>
              <a:t>и</a:t>
            </a:r>
            <a:r>
              <a:rPr lang="ru-RU" sz="2000" dirty="0"/>
              <a:t> </a:t>
            </a:r>
            <a:r>
              <a:rPr lang="ru-RU" sz="2000" dirty="0" smtClean="0"/>
              <a:t>ориентални  инструменти.</a:t>
            </a:r>
          </a:p>
          <a:p>
            <a:pPr marL="457200" lvl="1" indent="0">
              <a:buNone/>
            </a:pPr>
            <a:r>
              <a:rPr lang="ru-RU" sz="1900" dirty="0" smtClean="0"/>
              <a:t>Гајдата</a:t>
            </a:r>
            <a:r>
              <a:rPr lang="ru-RU" sz="1900" dirty="0"/>
              <a:t>, кавалот, шупелката, дудукот</a:t>
            </a:r>
            <a:r>
              <a:rPr lang="ru-RU" sz="1900" dirty="0" smtClean="0"/>
              <a:t>, </a:t>
            </a:r>
            <a:r>
              <a:rPr lang="ru-RU" sz="1900" dirty="0"/>
              <a:t> зурлата, двојанката, разните </a:t>
            </a:r>
            <a:r>
              <a:rPr lang="ru-RU" sz="1900" dirty="0" smtClean="0"/>
              <a:t>видови на тапанот</a:t>
            </a:r>
            <a:r>
              <a:rPr lang="ru-RU" sz="1900" dirty="0"/>
              <a:t> и </a:t>
            </a:r>
            <a:r>
              <a:rPr lang="ru-RU" sz="1900" dirty="0" smtClean="0"/>
              <a:t>дајрето</a:t>
            </a:r>
            <a:r>
              <a:rPr lang="ru-RU" sz="1900" dirty="0"/>
              <a:t> се сметаат за традиционални инструменти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 Традиционалните инструменти се         делат на</a:t>
            </a:r>
            <a:r>
              <a:rPr lang="en-US" sz="2000" dirty="0" smtClean="0"/>
              <a:t>: </a:t>
            </a:r>
            <a:r>
              <a:rPr lang="ru-RU" b="1" dirty="0" smtClean="0"/>
              <a:t>Дувачки,Ударни и </a:t>
            </a:r>
            <a:r>
              <a:rPr lang="ru-RU" dirty="0" smtClean="0"/>
              <a:t> </a:t>
            </a:r>
            <a:r>
              <a:rPr lang="ru-RU" b="1" dirty="0" smtClean="0"/>
              <a:t>Жичени.</a:t>
            </a:r>
            <a:endParaRPr lang="ru-RU" b="1" dirty="0"/>
          </a:p>
          <a:p>
            <a:pPr marL="457200" lvl="1" indent="0">
              <a:buNone/>
            </a:pPr>
            <a:endParaRPr lang="ru-RU" sz="2000" dirty="0" smtClean="0"/>
          </a:p>
          <a:p>
            <a:pPr marL="457200" lvl="1" indent="0">
              <a:buNone/>
            </a:pPr>
            <a:endParaRPr lang="ru-RU" sz="2000" dirty="0" smtClean="0"/>
          </a:p>
        </p:txBody>
      </p:sp>
      <p:pic>
        <p:nvPicPr>
          <p:cNvPr id="3078" name="Picture 6" descr="Image result for народни инструмен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05" y="2228045"/>
            <a:ext cx="5651692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8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Народни(традиционални)ора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1555" y="1906431"/>
            <a:ext cx="4609562" cy="44640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Македонските народни ора имаат важно место во македонскиот фолклор и музичка традиција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Зависно од стилот, кореографијата и обичаите поврзани со нив, македонските ора можат да се поделат во пет регионални групи: западни, југозападни, јужни, северни и источни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mk-MK" dirty="0" smtClean="0"/>
              <a:t>Најпознати македонски народни ора</a:t>
            </a:r>
            <a:r>
              <a:rPr lang="en-US" dirty="0" smtClean="0"/>
              <a:t>:</a:t>
            </a:r>
            <a:r>
              <a:rPr lang="mk-MK" dirty="0" smtClean="0"/>
              <a:t>копачка,женско чамче,чифте чамче,невестинско,калајџиско,мариовска тресница,рсајлии...</a:t>
            </a:r>
            <a:endParaRPr lang="en-US" dirty="0"/>
          </a:p>
        </p:txBody>
      </p:sp>
      <p:pic>
        <p:nvPicPr>
          <p:cNvPr id="4100" name="Picture 4" descr="https://upload.wikimedia.org/wikipedia/commons/thumb/a/af/Rusalii_vo_Skopje%2C_1930-ti.jpg/220px-Rusalii_vo_Skopje%2C_1930-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00" y="1906431"/>
            <a:ext cx="3283083" cy="18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најпознати македонски ора о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31" y="4138467"/>
            <a:ext cx="3566419" cy="241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42817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129</TotalTime>
  <Words>182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</vt:lpstr>
      <vt:lpstr>Segoe UI Light</vt:lpstr>
      <vt:lpstr>WelcomeDoc</vt:lpstr>
      <vt:lpstr>Културните традиции на мојата татковина</vt:lpstr>
      <vt:lpstr>Традиционална храна</vt:lpstr>
      <vt:lpstr>Народни(традиционални) носии</vt:lpstr>
      <vt:lpstr>Народни(традиционални)инструменти</vt:lpstr>
      <vt:lpstr>Народни(традиционални)ора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Културните традиции на мојата татковина</dc:title>
  <dc:creator>User</dc:creator>
  <cp:keywords/>
  <cp:lastModifiedBy>User</cp:lastModifiedBy>
  <cp:revision>11</cp:revision>
  <dcterms:created xsi:type="dcterms:W3CDTF">2020-03-16T22:31:39Z</dcterms:created>
  <dcterms:modified xsi:type="dcterms:W3CDTF">2020-03-17T00:41:37Z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