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779E31F-C3FA-4563-8CF1-8E2125B437E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8D9A393-9DDC-433B-ACA0-C872AFD76EF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9E31F-C3FA-4563-8CF1-8E2125B437E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9A393-9DDC-433B-ACA0-C872AFD76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9E31F-C3FA-4563-8CF1-8E2125B437E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9A393-9DDC-433B-ACA0-C872AFD76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9E31F-C3FA-4563-8CF1-8E2125B437E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9A393-9DDC-433B-ACA0-C872AFD76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779E31F-C3FA-4563-8CF1-8E2125B437E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8D9A393-9DDC-433B-ACA0-C872AFD76E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9E31F-C3FA-4563-8CF1-8E2125B437E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8D9A393-9DDC-433B-ACA0-C872AFD76E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9E31F-C3FA-4563-8CF1-8E2125B437E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8D9A393-9DDC-433B-ACA0-C872AFD76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9E31F-C3FA-4563-8CF1-8E2125B437E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9A393-9DDC-433B-ACA0-C872AFD76E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9E31F-C3FA-4563-8CF1-8E2125B437E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9A393-9DDC-433B-ACA0-C872AFD76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779E31F-C3FA-4563-8CF1-8E2125B437E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8D9A393-9DDC-433B-ACA0-C872AFD76E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779E31F-C3FA-4563-8CF1-8E2125B437E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8D9A393-9DDC-433B-ACA0-C872AFD76E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779E31F-C3FA-4563-8CF1-8E2125B437E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8D9A393-9DDC-433B-ACA0-C872AFD76EF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WHAT’S WRONG WITH YOU ?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HEALTH PROBLEMS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RUNNY-NOSE</a:t>
            </a:r>
            <a:endParaRPr lang="en-US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" name="Imagem 7" descr="http://previews.123rf.com/images/sararoom/sararoom1301/sararoom130100050/17478189-illustration-of-sick-boy-cartoon-Stock-Vector-child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1200"/>
            <a:ext cx="37338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TOOTHACHE</a:t>
            </a:r>
            <a:endParaRPr lang="en-US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Obraz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438400"/>
            <a:ext cx="4114800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BROKEN LEG</a:t>
            </a:r>
            <a:endParaRPr lang="en-US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" name="Imagem 12" descr="http://previews.123rf.com/images/yaavi/yaavi1410/yaavi141000070/32092859-The-boy-with-a-broken-leg-in-a-cast-Stock-Vector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209800"/>
            <a:ext cx="3505199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EXHAUSTED</a:t>
            </a:r>
            <a:endParaRPr lang="en-US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" name="Imagem 17" descr="http://www.clipartpanda.com/clipart_images/exhausted-man-alseep-on-his-23137805/download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697000" y="2209800"/>
            <a:ext cx="3313400" cy="35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COLD -FLU</a:t>
            </a:r>
            <a:endParaRPr lang="en-US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" name="Imagem 16" descr="http://cache4.asset-cache.net/gc/459973237-man-with-flu-gettyimages.jpg?v=1&amp;c=IWSAsset&amp;k=2&amp;d=N1D3Xnxg6IQN0Tt9MUgAWGst6sQ76G6XeVC%2Fr6M20jzUOdAYmHMP0Vlroe8HemwT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63092" y="1828800"/>
            <a:ext cx="3275908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CUT</a:t>
            </a:r>
            <a:endParaRPr lang="en-US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" name="Imagem 13" descr="http://worldartsme.com/images/cut-finger-clipart-1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b="6216"/>
          <a:stretch/>
        </p:blipFill>
        <p:spPr bwMode="auto">
          <a:xfrm>
            <a:off x="3205162" y="2256627"/>
            <a:ext cx="2733675" cy="33051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6" name="Rectangle 5"/>
          <p:cNvSpPr/>
          <p:nvPr/>
        </p:nvSpPr>
        <p:spPr>
          <a:xfrm>
            <a:off x="2400347" y="2967335"/>
            <a:ext cx="4343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Your Text Here</a:t>
            </a: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TEMPERATURE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Imagem 10" descr="http://worldartsme.com/images/ill-clipart-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0"/>
            <a:ext cx="3505199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</a:t>
            </a:r>
          </a:p>
          <a:p>
            <a:r>
              <a:rPr lang="en-US" dirty="0" smtClean="0"/>
              <a:t>Aleksandra </a:t>
            </a:r>
            <a:r>
              <a:rPr lang="en-US" dirty="0" err="1" smtClean="0"/>
              <a:t>S.Nechovska</a:t>
            </a:r>
            <a:endParaRPr lang="en-US" dirty="0" smtClean="0"/>
          </a:p>
          <a:p>
            <a:r>
              <a:rPr lang="en-US" dirty="0" err="1" smtClean="0"/>
              <a:t>OU.Sv.Kiril</a:t>
            </a:r>
            <a:r>
              <a:rPr lang="en-US" dirty="0" smtClean="0"/>
              <a:t> I </a:t>
            </a:r>
            <a:r>
              <a:rPr lang="en-US" dirty="0" err="1" smtClean="0"/>
              <a:t>Metodij</a:t>
            </a:r>
            <a:r>
              <a:rPr lang="en-US" dirty="0" smtClean="0"/>
              <a:t> - Bitola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BLOODY-NOSE</a:t>
            </a:r>
            <a:endParaRPr lang="en-US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" name="Imagem 14" descr="http://comps.canstockphoto.com/can-stock-photo_csp18792241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b="4681"/>
          <a:stretch/>
        </p:blipFill>
        <p:spPr bwMode="auto">
          <a:xfrm>
            <a:off x="3505200" y="2743200"/>
            <a:ext cx="4343400" cy="3200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A BLACK EYE</a:t>
            </a:r>
            <a:endParaRPr lang="en-US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" name="Imagem 15" descr="http://comps.canstockphoto.com/can-stock-photo_csp11490992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b="5107"/>
          <a:stretch/>
        </p:blipFill>
        <p:spPr bwMode="auto">
          <a:xfrm>
            <a:off x="4187536" y="2362200"/>
            <a:ext cx="3280064" cy="3886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BACKACHE</a:t>
            </a:r>
            <a:endParaRPr lang="en-US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" name="Imagem 2" descr="http://www.anglaisfacile.com/cgi2/myexam/images2/42601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128962" y="2332831"/>
            <a:ext cx="2886075" cy="315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HEADACHE</a:t>
            </a:r>
            <a:endParaRPr lang="en-US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" name="Imagem 4" descr="http://images.clipartpanda.com/headache-clipart-bad-headache-clipart-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886200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EARACHE</a:t>
            </a:r>
            <a:endParaRPr lang="en-US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" name="Imagem 3" descr="http://image.shutterstock.com/z/stock-vector-earache-196162439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b="11388"/>
          <a:stretch/>
        </p:blipFill>
        <p:spPr bwMode="auto">
          <a:xfrm>
            <a:off x="4091940" y="2209800"/>
            <a:ext cx="2994660" cy="3124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STOMACHACHE</a:t>
            </a:r>
            <a:endParaRPr lang="en-US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" name="Imagem 5" descr="http://www.christart.com/IMAGES-art9ab/clipart/2456/stomach-ache.pn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b="8250"/>
          <a:stretch/>
        </p:blipFill>
        <p:spPr bwMode="auto">
          <a:xfrm>
            <a:off x="3238500" y="2161381"/>
            <a:ext cx="2667000" cy="34956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DIZZY</a:t>
            </a:r>
            <a:endParaRPr lang="en-US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" name="Imagem 8" descr="http://classroomclipart.com/images/gallery/Clipart/Cartoons/dizzy_expression_226_1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4571999" cy="350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SORE THROAT</a:t>
            </a:r>
            <a:b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</a:br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COUGH</a:t>
            </a:r>
            <a:endParaRPr lang="en-US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" name="Imagem 6" descr="http://images.clipartpanda.com/throat-clipart-sore_throat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3505200" cy="32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54</TotalTime>
  <Words>39</Words>
  <Application>Microsoft Office PowerPoint</Application>
  <PresentationFormat>On-screen Show (4:3)</PresentationFormat>
  <Paragraphs>21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Foundry</vt:lpstr>
      <vt:lpstr>WHAT’S WRONG WITH YOU ?</vt:lpstr>
      <vt:lpstr>BLOODY-NOSE</vt:lpstr>
      <vt:lpstr>A BLACK EYE</vt:lpstr>
      <vt:lpstr>BACKACHE</vt:lpstr>
      <vt:lpstr>HEADACHE</vt:lpstr>
      <vt:lpstr>EARACHE</vt:lpstr>
      <vt:lpstr>STOMACHACHE</vt:lpstr>
      <vt:lpstr>DIZZY</vt:lpstr>
      <vt:lpstr>SORE THROAT COUGH</vt:lpstr>
      <vt:lpstr>RUNNY-NOSE</vt:lpstr>
      <vt:lpstr>TOOTHACHE</vt:lpstr>
      <vt:lpstr>BROKEN LEG</vt:lpstr>
      <vt:lpstr>EXHAUSTED</vt:lpstr>
      <vt:lpstr>COLD -FLU</vt:lpstr>
      <vt:lpstr>CUT</vt:lpstr>
      <vt:lpstr>TEMPERATURE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WRONG WITH YOU ?</dc:title>
  <dc:creator>Windows User</dc:creator>
  <cp:lastModifiedBy>Windows User</cp:lastModifiedBy>
  <cp:revision>6</cp:revision>
  <dcterms:created xsi:type="dcterms:W3CDTF">2020-03-19T16:52:11Z</dcterms:created>
  <dcterms:modified xsi:type="dcterms:W3CDTF">2020-03-19T17:47:00Z</dcterms:modified>
</cp:coreProperties>
</file>