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5" r:id="rId10"/>
    <p:sldId id="266" r:id="rId11"/>
    <p:sldId id="313" r:id="rId12"/>
    <p:sldId id="314" r:id="rId13"/>
    <p:sldId id="315" r:id="rId14"/>
    <p:sldId id="267" r:id="rId15"/>
    <p:sldId id="268" r:id="rId16"/>
    <p:sldId id="269" r:id="rId17"/>
    <p:sldId id="311" r:id="rId18"/>
    <p:sldId id="264" r:id="rId19"/>
    <p:sldId id="270" r:id="rId20"/>
    <p:sldId id="271" r:id="rId21"/>
    <p:sldId id="272" r:id="rId22"/>
    <p:sldId id="312" r:id="rId23"/>
    <p:sldId id="316" r:id="rId24"/>
    <p:sldId id="317" r:id="rId25"/>
  </p:sldIdLst>
  <p:sldSz cx="9144000" cy="6858000" type="screen4x3"/>
  <p:notesSz cx="6858000" cy="9144000"/>
  <p:defaultTextStyle>
    <a:defPPr>
      <a:defRPr lang="en-GB"/>
    </a:defPPr>
    <a:lvl1pPr algn="l" rtl="0" eaLnBrk="0" fontAlgn="base" hangingPunct="0">
      <a:spcBef>
        <a:spcPct val="0"/>
      </a:spcBef>
      <a:spcAft>
        <a:spcPct val="0"/>
      </a:spcAft>
      <a:defRPr sz="2000" kern="1200">
        <a:solidFill>
          <a:schemeClr val="tx1"/>
        </a:solidFill>
        <a:latin typeface="Tahom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sz="2000" kern="1200">
        <a:solidFill>
          <a:schemeClr val="tx1"/>
        </a:solidFill>
        <a:latin typeface="Tahom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sz="2000" kern="1200">
        <a:solidFill>
          <a:schemeClr val="tx1"/>
        </a:solidFill>
        <a:latin typeface="Tahom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sz="2000" kern="1200">
        <a:solidFill>
          <a:schemeClr val="tx1"/>
        </a:solidFill>
        <a:latin typeface="Tahom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sz="2000" kern="1200">
        <a:solidFill>
          <a:schemeClr val="tx1"/>
        </a:solidFill>
        <a:latin typeface="Tahoma" panose="020B0604030504040204" pitchFamily="34" charset="0"/>
        <a:ea typeface="+mn-ea"/>
        <a:cs typeface="Arial" panose="020B0604020202020204" pitchFamily="34" charset="0"/>
      </a:defRPr>
    </a:lvl5pPr>
    <a:lvl6pPr marL="2286000" algn="l" defTabSz="914400" rtl="0" eaLnBrk="1" latinLnBrk="0" hangingPunct="1">
      <a:defRPr sz="2000" kern="1200">
        <a:solidFill>
          <a:schemeClr val="tx1"/>
        </a:solidFill>
        <a:latin typeface="Tahoma" panose="020B0604030504040204" pitchFamily="34" charset="0"/>
        <a:ea typeface="+mn-ea"/>
        <a:cs typeface="Arial" panose="020B0604020202020204" pitchFamily="34" charset="0"/>
      </a:defRPr>
    </a:lvl6pPr>
    <a:lvl7pPr marL="2743200" algn="l" defTabSz="914400" rtl="0" eaLnBrk="1" latinLnBrk="0" hangingPunct="1">
      <a:defRPr sz="2000" kern="1200">
        <a:solidFill>
          <a:schemeClr val="tx1"/>
        </a:solidFill>
        <a:latin typeface="Tahoma" panose="020B0604030504040204" pitchFamily="34" charset="0"/>
        <a:ea typeface="+mn-ea"/>
        <a:cs typeface="Arial" panose="020B0604020202020204" pitchFamily="34" charset="0"/>
      </a:defRPr>
    </a:lvl7pPr>
    <a:lvl8pPr marL="3200400" algn="l" defTabSz="914400" rtl="0" eaLnBrk="1" latinLnBrk="0" hangingPunct="1">
      <a:defRPr sz="2000" kern="1200">
        <a:solidFill>
          <a:schemeClr val="tx1"/>
        </a:solidFill>
        <a:latin typeface="Tahoma" panose="020B0604030504040204" pitchFamily="34" charset="0"/>
        <a:ea typeface="+mn-ea"/>
        <a:cs typeface="Arial" panose="020B0604020202020204" pitchFamily="34" charset="0"/>
      </a:defRPr>
    </a:lvl8pPr>
    <a:lvl9pPr marL="3657600" algn="l" defTabSz="914400" rtl="0" eaLnBrk="1" latinLnBrk="0" hangingPunct="1">
      <a:defRPr sz="2000" kern="1200">
        <a:solidFill>
          <a:schemeClr val="tx1"/>
        </a:solidFill>
        <a:latin typeface="Tahoma" panose="020B0604030504040204" pitchFamily="34" charset="0"/>
        <a:ea typeface="+mn-ea"/>
        <a:cs typeface="Arial" panose="020B0604020202020204" pitchFamily="34" charset="0"/>
      </a:defRPr>
    </a:lvl9pPr>
  </p:defaultTextStyle>
  <p:modifyVerifier cryptProviderType="rsaAES" cryptAlgorithmClass="hash" cryptAlgorithmType="typeAny" cryptAlgorithmSid="14" spinCount="100000" saltData="U79TwIO85e6bGfGPZlbUcA==" hashData="MObbRM+KwTxxtgqs3PGCyJggBWmxSZ2TmtrWUzaDjh6y/4iVDnw5JLCEM9AettHK21iYWLP+D2wj4vjBMvXP+A=="/>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780D"/>
    <a:srgbClr val="CA1002"/>
    <a:srgbClr val="6D1367"/>
    <a:srgbClr val="FFCC00"/>
    <a:srgbClr val="99CC00"/>
    <a:srgbClr val="FF33CC"/>
    <a:srgbClr val="3399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xmlns="" id="{FB214D52-F0DF-4F0D-ADD3-3271FF2A20B2}"/>
              </a:ext>
            </a:extLst>
          </p:cNvPr>
          <p:cNvGrpSpPr>
            <a:grpSpLocks/>
          </p:cNvGrpSpPr>
          <p:nvPr/>
        </p:nvGrpSpPr>
        <p:grpSpPr bwMode="auto">
          <a:xfrm>
            <a:off x="-7938" y="-7938"/>
            <a:ext cx="9170988" cy="6873876"/>
            <a:chOff x="-8466" y="-8468"/>
            <a:chExt cx="9171316" cy="6874935"/>
          </a:xfrm>
        </p:grpSpPr>
        <p:cxnSp>
          <p:nvCxnSpPr>
            <p:cNvPr id="5" name="Straight Connector 4">
              <a:extLst>
                <a:ext uri="{FF2B5EF4-FFF2-40B4-BE49-F238E27FC236}">
                  <a16:creationId xmlns:a16="http://schemas.microsoft.com/office/drawing/2014/main" xmlns="" id="{DC77107D-777D-4141-B78B-0BB2CE9F6AA4}"/>
                </a:ext>
              </a:extLst>
            </p:cNvPr>
            <p:cNvCxnSpPr/>
            <p:nvPr/>
          </p:nvCxnSpPr>
          <p:spPr>
            <a:xfrm flipV="1">
              <a:off x="5130456"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xmlns="" id="{B76C1389-8DC0-499A-902F-A25A3A29A8A0}"/>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Freeform 20">
              <a:extLst>
                <a:ext uri="{FF2B5EF4-FFF2-40B4-BE49-F238E27FC236}">
                  <a16:creationId xmlns:a16="http://schemas.microsoft.com/office/drawing/2014/main" xmlns="" id="{EFB24929-3598-4FBA-960F-760796601451}"/>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21">
              <a:extLst>
                <a:ext uri="{FF2B5EF4-FFF2-40B4-BE49-F238E27FC236}">
                  <a16:creationId xmlns:a16="http://schemas.microsoft.com/office/drawing/2014/main" xmlns="" id="{985C654B-33E8-4132-B578-FF4C50A2B196}"/>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2">
              <a:extLst>
                <a:ext uri="{FF2B5EF4-FFF2-40B4-BE49-F238E27FC236}">
                  <a16:creationId xmlns:a16="http://schemas.microsoft.com/office/drawing/2014/main" xmlns="" id="{EC863323-6634-4425-8AD0-45CB9E6F1DF9}"/>
                </a:ext>
              </a:extLst>
            </p:cNvPr>
            <p:cNvSpPr/>
            <p:nvPr/>
          </p:nvSpPr>
          <p:spPr>
            <a:xfrm>
              <a:off x="6638635"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3">
              <a:extLst>
                <a:ext uri="{FF2B5EF4-FFF2-40B4-BE49-F238E27FC236}">
                  <a16:creationId xmlns:a16="http://schemas.microsoft.com/office/drawing/2014/main" xmlns="" id="{4D609C18-6927-425C-B98D-2FC2A172D5DA}"/>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4">
              <a:extLst>
                <a:ext uri="{FF2B5EF4-FFF2-40B4-BE49-F238E27FC236}">
                  <a16:creationId xmlns:a16="http://schemas.microsoft.com/office/drawing/2014/main" xmlns="" id="{53BE9D07-211C-4DA4-86FF-C2AAB9903192}"/>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5">
              <a:extLst>
                <a:ext uri="{FF2B5EF4-FFF2-40B4-BE49-F238E27FC236}">
                  <a16:creationId xmlns:a16="http://schemas.microsoft.com/office/drawing/2014/main" xmlns="" id="{9CF2653F-B4DD-4B67-842A-0BF6038EC2A0}"/>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6">
              <a:extLst>
                <a:ext uri="{FF2B5EF4-FFF2-40B4-BE49-F238E27FC236}">
                  <a16:creationId xmlns:a16="http://schemas.microsoft.com/office/drawing/2014/main" xmlns="" id="{58F1CB08-01C7-4062-A8D5-287C5DD655E7}"/>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xmlns="" id="{F77DF1A4-CE17-45DA-BEFB-AE96B8B54972}"/>
                </a:ext>
              </a:extLst>
            </p:cNvPr>
            <p:cNvSpPr/>
            <p:nvPr/>
          </p:nvSpPr>
          <p:spPr>
            <a:xfrm>
              <a:off x="-8466" y="-8468"/>
              <a:ext cx="863632"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xmlns="" id="{0B009AAE-664C-4A5D-A3E2-2741BF8CB35F}"/>
              </a:ext>
            </a:extLst>
          </p:cNvPr>
          <p:cNvSpPr>
            <a:spLocks noGrp="1"/>
          </p:cNvSpPr>
          <p:nvPr>
            <p:ph type="dt" sz="half" idx="10"/>
          </p:nvPr>
        </p:nvSpPr>
        <p:spPr/>
        <p:txBody>
          <a:bodyPr/>
          <a:lstStyle>
            <a:lvl1pPr>
              <a:defRPr/>
            </a:lvl1pPr>
          </a:lstStyle>
          <a:p>
            <a:pPr>
              <a:defRPr/>
            </a:pPr>
            <a:endParaRPr lang="en-GB" altLang="mk-MK"/>
          </a:p>
        </p:txBody>
      </p:sp>
      <p:sp>
        <p:nvSpPr>
          <p:cNvPr id="16" name="Footer Placeholder 4">
            <a:extLst>
              <a:ext uri="{FF2B5EF4-FFF2-40B4-BE49-F238E27FC236}">
                <a16:creationId xmlns:a16="http://schemas.microsoft.com/office/drawing/2014/main" xmlns="" id="{24ECCCFC-3098-4AE3-96ED-30648B031BAC}"/>
              </a:ext>
            </a:extLst>
          </p:cNvPr>
          <p:cNvSpPr>
            <a:spLocks noGrp="1"/>
          </p:cNvSpPr>
          <p:nvPr>
            <p:ph type="ftr" sz="quarter" idx="11"/>
          </p:nvPr>
        </p:nvSpPr>
        <p:spPr/>
        <p:txBody>
          <a:bodyPr/>
          <a:lstStyle>
            <a:lvl1pPr>
              <a:defRPr/>
            </a:lvl1pPr>
          </a:lstStyle>
          <a:p>
            <a:pPr>
              <a:defRPr/>
            </a:pPr>
            <a:endParaRPr lang="en-GB" altLang="mk-MK"/>
          </a:p>
        </p:txBody>
      </p:sp>
      <p:sp>
        <p:nvSpPr>
          <p:cNvPr id="17" name="Slide Number Placeholder 5">
            <a:extLst>
              <a:ext uri="{FF2B5EF4-FFF2-40B4-BE49-F238E27FC236}">
                <a16:creationId xmlns:a16="http://schemas.microsoft.com/office/drawing/2014/main" xmlns="" id="{AF3FC23C-1BB7-4CAD-B785-EB686D97030F}"/>
              </a:ext>
            </a:extLst>
          </p:cNvPr>
          <p:cNvSpPr>
            <a:spLocks noGrp="1"/>
          </p:cNvSpPr>
          <p:nvPr>
            <p:ph type="sldNum" sz="quarter" idx="12"/>
          </p:nvPr>
        </p:nvSpPr>
        <p:spPr/>
        <p:txBody>
          <a:bodyPr/>
          <a:lstStyle>
            <a:lvl1pPr>
              <a:defRPr/>
            </a:lvl1pPr>
          </a:lstStyle>
          <a:p>
            <a:fld id="{D1BF5E84-2B31-4F9E-953F-D0A2F4215C6E}" type="slidenum">
              <a:rPr lang="en-GB" altLang="mk-MK"/>
              <a:pPr/>
              <a:t>‹#›</a:t>
            </a:fld>
            <a:endParaRPr lang="en-GB" altLang="mk-MK"/>
          </a:p>
        </p:txBody>
      </p:sp>
    </p:spTree>
    <p:extLst>
      <p:ext uri="{BB962C8B-B14F-4D97-AF65-F5344CB8AC3E}">
        <p14:creationId xmlns:p14="http://schemas.microsoft.com/office/powerpoint/2010/main" val="1028531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878FB3C7-8688-4816-A60B-55A17EA9430B}"/>
              </a:ext>
            </a:extLst>
          </p:cNvPr>
          <p:cNvSpPr>
            <a:spLocks noGrp="1"/>
          </p:cNvSpPr>
          <p:nvPr>
            <p:ph type="dt" sz="half" idx="10"/>
          </p:nvPr>
        </p:nvSpPr>
        <p:spPr/>
        <p:txBody>
          <a:bodyPr/>
          <a:lstStyle>
            <a:lvl1pPr>
              <a:defRPr/>
            </a:lvl1pPr>
          </a:lstStyle>
          <a:p>
            <a:pPr>
              <a:defRPr/>
            </a:pPr>
            <a:endParaRPr lang="en-GB" altLang="mk-MK"/>
          </a:p>
        </p:txBody>
      </p:sp>
      <p:sp>
        <p:nvSpPr>
          <p:cNvPr id="5" name="Footer Placeholder 4">
            <a:extLst>
              <a:ext uri="{FF2B5EF4-FFF2-40B4-BE49-F238E27FC236}">
                <a16:creationId xmlns:a16="http://schemas.microsoft.com/office/drawing/2014/main" xmlns="" id="{6E56F528-5265-4A93-9844-728F7EE4239D}"/>
              </a:ext>
            </a:extLst>
          </p:cNvPr>
          <p:cNvSpPr>
            <a:spLocks noGrp="1"/>
          </p:cNvSpPr>
          <p:nvPr>
            <p:ph type="ftr" sz="quarter" idx="11"/>
          </p:nvPr>
        </p:nvSpPr>
        <p:spPr/>
        <p:txBody>
          <a:bodyPr/>
          <a:lstStyle>
            <a:lvl1pPr>
              <a:defRPr/>
            </a:lvl1pPr>
          </a:lstStyle>
          <a:p>
            <a:pPr>
              <a:defRPr/>
            </a:pPr>
            <a:endParaRPr lang="en-GB" altLang="mk-MK"/>
          </a:p>
        </p:txBody>
      </p:sp>
      <p:sp>
        <p:nvSpPr>
          <p:cNvPr id="6" name="Slide Number Placeholder 5">
            <a:extLst>
              <a:ext uri="{FF2B5EF4-FFF2-40B4-BE49-F238E27FC236}">
                <a16:creationId xmlns:a16="http://schemas.microsoft.com/office/drawing/2014/main" xmlns="" id="{5AE01468-96F3-417A-B574-451CF3258A2F}"/>
              </a:ext>
            </a:extLst>
          </p:cNvPr>
          <p:cNvSpPr>
            <a:spLocks noGrp="1"/>
          </p:cNvSpPr>
          <p:nvPr>
            <p:ph type="sldNum" sz="quarter" idx="12"/>
          </p:nvPr>
        </p:nvSpPr>
        <p:spPr/>
        <p:txBody>
          <a:bodyPr/>
          <a:lstStyle>
            <a:lvl1pPr>
              <a:defRPr/>
            </a:lvl1pPr>
          </a:lstStyle>
          <a:p>
            <a:fld id="{AE7406AC-151E-48AD-BC90-7D5FBA9A584A}" type="slidenum">
              <a:rPr lang="en-GB" altLang="mk-MK"/>
              <a:pPr/>
              <a:t>‹#›</a:t>
            </a:fld>
            <a:endParaRPr lang="en-GB" altLang="mk-MK"/>
          </a:p>
        </p:txBody>
      </p:sp>
    </p:spTree>
    <p:extLst>
      <p:ext uri="{BB962C8B-B14F-4D97-AF65-F5344CB8AC3E}">
        <p14:creationId xmlns:p14="http://schemas.microsoft.com/office/powerpoint/2010/main" val="2828712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xmlns="" id="{DC76AB1F-699E-4019-9E1D-80B32835A5B4}"/>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000">
                <a:solidFill>
                  <a:schemeClr val="tx1"/>
                </a:solidFill>
                <a:latin typeface="Tahoma" panose="020B0604030504040204" pitchFamily="34" charset="0"/>
                <a:cs typeface="Arial" panose="020B0604020202020204" pitchFamily="34" charset="0"/>
              </a:defRPr>
            </a:lvl1pPr>
            <a:lvl2pPr marL="742950" indent="-285750">
              <a:defRPr sz="2000">
                <a:solidFill>
                  <a:schemeClr val="tx1"/>
                </a:solidFill>
                <a:latin typeface="Tahoma" panose="020B0604030504040204" pitchFamily="34" charset="0"/>
                <a:cs typeface="Arial" panose="020B0604020202020204" pitchFamily="34" charset="0"/>
              </a:defRPr>
            </a:lvl2pPr>
            <a:lvl3pPr marL="1143000" indent="-228600">
              <a:defRPr sz="2000">
                <a:solidFill>
                  <a:schemeClr val="tx1"/>
                </a:solidFill>
                <a:latin typeface="Tahoma" panose="020B0604030504040204" pitchFamily="34" charset="0"/>
                <a:cs typeface="Arial" panose="020B0604020202020204" pitchFamily="34" charset="0"/>
              </a:defRPr>
            </a:lvl3pPr>
            <a:lvl4pPr marL="1600200" indent="-228600">
              <a:defRPr sz="2000">
                <a:solidFill>
                  <a:schemeClr val="tx1"/>
                </a:solidFill>
                <a:latin typeface="Tahoma" panose="020B0604030504040204" pitchFamily="34" charset="0"/>
                <a:cs typeface="Arial" panose="020B0604020202020204" pitchFamily="34" charset="0"/>
              </a:defRPr>
            </a:lvl4pPr>
            <a:lvl5pPr marL="2057400" indent="-228600">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cs typeface="Arial" panose="020B0604020202020204" pitchFamily="34" charset="0"/>
              </a:defRPr>
            </a:lvl9pPr>
          </a:lstStyle>
          <a:p>
            <a:pPr eaLnBrk="1" hangingPunct="1"/>
            <a:r>
              <a:rPr lang="en-US" altLang="en-US" sz="8000">
                <a:solidFill>
                  <a:srgbClr val="9FE0F5"/>
                </a:solidFill>
                <a:latin typeface="Arial" panose="020B0604020202020204" pitchFamily="34" charset="0"/>
              </a:rPr>
              <a:t>“</a:t>
            </a:r>
          </a:p>
        </p:txBody>
      </p:sp>
      <p:sp>
        <p:nvSpPr>
          <p:cNvPr id="6" name="TextBox 18">
            <a:extLst>
              <a:ext uri="{FF2B5EF4-FFF2-40B4-BE49-F238E27FC236}">
                <a16:creationId xmlns:a16="http://schemas.microsoft.com/office/drawing/2014/main" xmlns="" id="{4309EA3F-DE51-4C30-938B-C0611567190D}"/>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000">
                <a:solidFill>
                  <a:schemeClr val="tx1"/>
                </a:solidFill>
                <a:latin typeface="Tahoma" panose="020B0604030504040204" pitchFamily="34" charset="0"/>
                <a:cs typeface="Arial" panose="020B0604020202020204" pitchFamily="34" charset="0"/>
              </a:defRPr>
            </a:lvl1pPr>
            <a:lvl2pPr marL="742950" indent="-285750">
              <a:defRPr sz="2000">
                <a:solidFill>
                  <a:schemeClr val="tx1"/>
                </a:solidFill>
                <a:latin typeface="Tahoma" panose="020B0604030504040204" pitchFamily="34" charset="0"/>
                <a:cs typeface="Arial" panose="020B0604020202020204" pitchFamily="34" charset="0"/>
              </a:defRPr>
            </a:lvl2pPr>
            <a:lvl3pPr marL="1143000" indent="-228600">
              <a:defRPr sz="2000">
                <a:solidFill>
                  <a:schemeClr val="tx1"/>
                </a:solidFill>
                <a:latin typeface="Tahoma" panose="020B0604030504040204" pitchFamily="34" charset="0"/>
                <a:cs typeface="Arial" panose="020B0604020202020204" pitchFamily="34" charset="0"/>
              </a:defRPr>
            </a:lvl3pPr>
            <a:lvl4pPr marL="1600200" indent="-228600">
              <a:defRPr sz="2000">
                <a:solidFill>
                  <a:schemeClr val="tx1"/>
                </a:solidFill>
                <a:latin typeface="Tahoma" panose="020B0604030504040204" pitchFamily="34" charset="0"/>
                <a:cs typeface="Arial" panose="020B0604020202020204" pitchFamily="34" charset="0"/>
              </a:defRPr>
            </a:lvl4pPr>
            <a:lvl5pPr marL="2057400" indent="-228600">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cs typeface="Arial" panose="020B0604020202020204" pitchFamily="34" charset="0"/>
              </a:defRPr>
            </a:lvl9pPr>
          </a:lstStyle>
          <a:p>
            <a:pPr eaLnBrk="1" hangingPunct="1"/>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xmlns="" id="{37184DF2-2F5C-407C-AC7A-6B32B61E0D51}"/>
              </a:ext>
            </a:extLst>
          </p:cNvPr>
          <p:cNvSpPr>
            <a:spLocks noGrp="1"/>
          </p:cNvSpPr>
          <p:nvPr>
            <p:ph type="dt" sz="half" idx="14"/>
          </p:nvPr>
        </p:nvSpPr>
        <p:spPr/>
        <p:txBody>
          <a:bodyPr/>
          <a:lstStyle>
            <a:lvl1pPr>
              <a:defRPr/>
            </a:lvl1pPr>
          </a:lstStyle>
          <a:p>
            <a:pPr>
              <a:defRPr/>
            </a:pPr>
            <a:endParaRPr lang="en-GB" altLang="mk-MK"/>
          </a:p>
        </p:txBody>
      </p:sp>
      <p:sp>
        <p:nvSpPr>
          <p:cNvPr id="8" name="Footer Placeholder 4">
            <a:extLst>
              <a:ext uri="{FF2B5EF4-FFF2-40B4-BE49-F238E27FC236}">
                <a16:creationId xmlns:a16="http://schemas.microsoft.com/office/drawing/2014/main" xmlns="" id="{9CE9D223-197D-4ECA-B81D-182812603B08}"/>
              </a:ext>
            </a:extLst>
          </p:cNvPr>
          <p:cNvSpPr>
            <a:spLocks noGrp="1"/>
          </p:cNvSpPr>
          <p:nvPr>
            <p:ph type="ftr" sz="quarter" idx="15"/>
          </p:nvPr>
        </p:nvSpPr>
        <p:spPr/>
        <p:txBody>
          <a:bodyPr/>
          <a:lstStyle>
            <a:lvl1pPr>
              <a:defRPr/>
            </a:lvl1pPr>
          </a:lstStyle>
          <a:p>
            <a:pPr>
              <a:defRPr/>
            </a:pPr>
            <a:endParaRPr lang="en-GB" altLang="mk-MK"/>
          </a:p>
        </p:txBody>
      </p:sp>
      <p:sp>
        <p:nvSpPr>
          <p:cNvPr id="9" name="Slide Number Placeholder 5">
            <a:extLst>
              <a:ext uri="{FF2B5EF4-FFF2-40B4-BE49-F238E27FC236}">
                <a16:creationId xmlns:a16="http://schemas.microsoft.com/office/drawing/2014/main" xmlns="" id="{39F0AA04-15F3-4C57-BFB6-A0E00CD61362}"/>
              </a:ext>
            </a:extLst>
          </p:cNvPr>
          <p:cNvSpPr>
            <a:spLocks noGrp="1"/>
          </p:cNvSpPr>
          <p:nvPr>
            <p:ph type="sldNum" sz="quarter" idx="16"/>
          </p:nvPr>
        </p:nvSpPr>
        <p:spPr/>
        <p:txBody>
          <a:bodyPr/>
          <a:lstStyle>
            <a:lvl1pPr>
              <a:defRPr/>
            </a:lvl1pPr>
          </a:lstStyle>
          <a:p>
            <a:fld id="{2D35806B-392A-4143-B86D-D312A418BCEE}" type="slidenum">
              <a:rPr lang="en-GB" altLang="mk-MK"/>
              <a:pPr/>
              <a:t>‹#›</a:t>
            </a:fld>
            <a:endParaRPr lang="en-GB" altLang="mk-MK"/>
          </a:p>
        </p:txBody>
      </p:sp>
    </p:spTree>
    <p:extLst>
      <p:ext uri="{BB962C8B-B14F-4D97-AF65-F5344CB8AC3E}">
        <p14:creationId xmlns:p14="http://schemas.microsoft.com/office/powerpoint/2010/main" val="3408766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DBD79DD-F6AC-460F-9E9F-0229D22BB233}"/>
              </a:ext>
            </a:extLst>
          </p:cNvPr>
          <p:cNvSpPr>
            <a:spLocks noGrp="1"/>
          </p:cNvSpPr>
          <p:nvPr>
            <p:ph type="dt" sz="half" idx="10"/>
          </p:nvPr>
        </p:nvSpPr>
        <p:spPr/>
        <p:txBody>
          <a:bodyPr/>
          <a:lstStyle>
            <a:lvl1pPr>
              <a:defRPr/>
            </a:lvl1pPr>
          </a:lstStyle>
          <a:p>
            <a:pPr>
              <a:defRPr/>
            </a:pPr>
            <a:endParaRPr lang="en-GB" altLang="mk-MK"/>
          </a:p>
        </p:txBody>
      </p:sp>
      <p:sp>
        <p:nvSpPr>
          <p:cNvPr id="5" name="Footer Placeholder 4">
            <a:extLst>
              <a:ext uri="{FF2B5EF4-FFF2-40B4-BE49-F238E27FC236}">
                <a16:creationId xmlns:a16="http://schemas.microsoft.com/office/drawing/2014/main" xmlns="" id="{6BE54A82-7EA2-4A40-A86C-9DEF88128A8A}"/>
              </a:ext>
            </a:extLst>
          </p:cNvPr>
          <p:cNvSpPr>
            <a:spLocks noGrp="1"/>
          </p:cNvSpPr>
          <p:nvPr>
            <p:ph type="ftr" sz="quarter" idx="11"/>
          </p:nvPr>
        </p:nvSpPr>
        <p:spPr/>
        <p:txBody>
          <a:bodyPr/>
          <a:lstStyle>
            <a:lvl1pPr>
              <a:defRPr/>
            </a:lvl1pPr>
          </a:lstStyle>
          <a:p>
            <a:pPr>
              <a:defRPr/>
            </a:pPr>
            <a:endParaRPr lang="en-GB" altLang="mk-MK"/>
          </a:p>
        </p:txBody>
      </p:sp>
      <p:sp>
        <p:nvSpPr>
          <p:cNvPr id="6" name="Slide Number Placeholder 5">
            <a:extLst>
              <a:ext uri="{FF2B5EF4-FFF2-40B4-BE49-F238E27FC236}">
                <a16:creationId xmlns:a16="http://schemas.microsoft.com/office/drawing/2014/main" xmlns="" id="{A9A6F530-8120-4F1C-BB9D-EF16975B9F2E}"/>
              </a:ext>
            </a:extLst>
          </p:cNvPr>
          <p:cNvSpPr>
            <a:spLocks noGrp="1"/>
          </p:cNvSpPr>
          <p:nvPr>
            <p:ph type="sldNum" sz="quarter" idx="12"/>
          </p:nvPr>
        </p:nvSpPr>
        <p:spPr/>
        <p:txBody>
          <a:bodyPr/>
          <a:lstStyle>
            <a:lvl1pPr>
              <a:defRPr/>
            </a:lvl1pPr>
          </a:lstStyle>
          <a:p>
            <a:fld id="{82A7B522-64DB-4B7E-8EE5-219DBB98E548}" type="slidenum">
              <a:rPr lang="en-GB" altLang="mk-MK"/>
              <a:pPr/>
              <a:t>‹#›</a:t>
            </a:fld>
            <a:endParaRPr lang="en-GB" altLang="mk-MK"/>
          </a:p>
        </p:txBody>
      </p:sp>
    </p:spTree>
    <p:extLst>
      <p:ext uri="{BB962C8B-B14F-4D97-AF65-F5344CB8AC3E}">
        <p14:creationId xmlns:p14="http://schemas.microsoft.com/office/powerpoint/2010/main" val="9187103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17">
            <a:extLst>
              <a:ext uri="{FF2B5EF4-FFF2-40B4-BE49-F238E27FC236}">
                <a16:creationId xmlns:a16="http://schemas.microsoft.com/office/drawing/2014/main" xmlns="" id="{BDD342B8-79F9-45C6-90F4-8B0816343ABB}"/>
              </a:ext>
            </a:extLst>
          </p:cNvPr>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000">
                <a:solidFill>
                  <a:schemeClr val="tx1"/>
                </a:solidFill>
                <a:latin typeface="Tahoma" panose="020B0604030504040204" pitchFamily="34" charset="0"/>
                <a:cs typeface="Arial" panose="020B0604020202020204" pitchFamily="34" charset="0"/>
              </a:defRPr>
            </a:lvl1pPr>
            <a:lvl2pPr marL="742950" indent="-285750">
              <a:defRPr sz="2000">
                <a:solidFill>
                  <a:schemeClr val="tx1"/>
                </a:solidFill>
                <a:latin typeface="Tahoma" panose="020B0604030504040204" pitchFamily="34" charset="0"/>
                <a:cs typeface="Arial" panose="020B0604020202020204" pitchFamily="34" charset="0"/>
              </a:defRPr>
            </a:lvl2pPr>
            <a:lvl3pPr marL="1143000" indent="-228600">
              <a:defRPr sz="2000">
                <a:solidFill>
                  <a:schemeClr val="tx1"/>
                </a:solidFill>
                <a:latin typeface="Tahoma" panose="020B0604030504040204" pitchFamily="34" charset="0"/>
                <a:cs typeface="Arial" panose="020B0604020202020204" pitchFamily="34" charset="0"/>
              </a:defRPr>
            </a:lvl3pPr>
            <a:lvl4pPr marL="1600200" indent="-228600">
              <a:defRPr sz="2000">
                <a:solidFill>
                  <a:schemeClr val="tx1"/>
                </a:solidFill>
                <a:latin typeface="Tahoma" panose="020B0604030504040204" pitchFamily="34" charset="0"/>
                <a:cs typeface="Arial" panose="020B0604020202020204" pitchFamily="34" charset="0"/>
              </a:defRPr>
            </a:lvl4pPr>
            <a:lvl5pPr marL="2057400" indent="-228600">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cs typeface="Arial" panose="020B0604020202020204" pitchFamily="34" charset="0"/>
              </a:defRPr>
            </a:lvl9pPr>
          </a:lstStyle>
          <a:p>
            <a:pPr eaLnBrk="1" hangingPunct="1"/>
            <a:r>
              <a:rPr lang="en-US" altLang="en-US" sz="8000">
                <a:solidFill>
                  <a:srgbClr val="9FE0F5"/>
                </a:solidFill>
                <a:latin typeface="Arial" panose="020B0604020202020204" pitchFamily="34" charset="0"/>
              </a:rPr>
              <a:t>“</a:t>
            </a:r>
          </a:p>
        </p:txBody>
      </p:sp>
      <p:sp>
        <p:nvSpPr>
          <p:cNvPr id="6" name="TextBox 18">
            <a:extLst>
              <a:ext uri="{FF2B5EF4-FFF2-40B4-BE49-F238E27FC236}">
                <a16:creationId xmlns:a16="http://schemas.microsoft.com/office/drawing/2014/main" xmlns="" id="{9F82D881-94D6-4A34-81EC-6176E7BEDFA6}"/>
              </a:ext>
            </a:extLst>
          </p:cNvPr>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000">
                <a:solidFill>
                  <a:schemeClr val="tx1"/>
                </a:solidFill>
                <a:latin typeface="Tahoma" panose="020B0604030504040204" pitchFamily="34" charset="0"/>
                <a:cs typeface="Arial" panose="020B0604020202020204" pitchFamily="34" charset="0"/>
              </a:defRPr>
            </a:lvl1pPr>
            <a:lvl2pPr marL="742950" indent="-285750">
              <a:defRPr sz="2000">
                <a:solidFill>
                  <a:schemeClr val="tx1"/>
                </a:solidFill>
                <a:latin typeface="Tahoma" panose="020B0604030504040204" pitchFamily="34" charset="0"/>
                <a:cs typeface="Arial" panose="020B0604020202020204" pitchFamily="34" charset="0"/>
              </a:defRPr>
            </a:lvl2pPr>
            <a:lvl3pPr marL="1143000" indent="-228600">
              <a:defRPr sz="2000">
                <a:solidFill>
                  <a:schemeClr val="tx1"/>
                </a:solidFill>
                <a:latin typeface="Tahoma" panose="020B0604030504040204" pitchFamily="34" charset="0"/>
                <a:cs typeface="Arial" panose="020B0604020202020204" pitchFamily="34" charset="0"/>
              </a:defRPr>
            </a:lvl3pPr>
            <a:lvl4pPr marL="1600200" indent="-228600">
              <a:defRPr sz="2000">
                <a:solidFill>
                  <a:schemeClr val="tx1"/>
                </a:solidFill>
                <a:latin typeface="Tahoma" panose="020B0604030504040204" pitchFamily="34" charset="0"/>
                <a:cs typeface="Arial" panose="020B0604020202020204" pitchFamily="34" charset="0"/>
              </a:defRPr>
            </a:lvl4pPr>
            <a:lvl5pPr marL="2057400" indent="-228600">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cs typeface="Arial" panose="020B0604020202020204" pitchFamily="34" charset="0"/>
              </a:defRPr>
            </a:lvl9pPr>
          </a:lstStyle>
          <a:p>
            <a:pPr eaLnBrk="1" hangingPunct="1"/>
            <a:r>
              <a:rPr lang="en-US" altLang="en-US" sz="8000">
                <a:solidFill>
                  <a:srgbClr val="9FE0F5"/>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a:extLst>
              <a:ext uri="{FF2B5EF4-FFF2-40B4-BE49-F238E27FC236}">
                <a16:creationId xmlns:a16="http://schemas.microsoft.com/office/drawing/2014/main" xmlns="" id="{604CBDEA-091B-4E56-88BC-EB1F1CDE1185}"/>
              </a:ext>
            </a:extLst>
          </p:cNvPr>
          <p:cNvSpPr>
            <a:spLocks noGrp="1"/>
          </p:cNvSpPr>
          <p:nvPr>
            <p:ph type="dt" sz="half" idx="14"/>
          </p:nvPr>
        </p:nvSpPr>
        <p:spPr/>
        <p:txBody>
          <a:bodyPr/>
          <a:lstStyle>
            <a:lvl1pPr>
              <a:defRPr/>
            </a:lvl1pPr>
          </a:lstStyle>
          <a:p>
            <a:pPr>
              <a:defRPr/>
            </a:pPr>
            <a:endParaRPr lang="en-GB" altLang="mk-MK"/>
          </a:p>
        </p:txBody>
      </p:sp>
      <p:sp>
        <p:nvSpPr>
          <p:cNvPr id="8" name="Footer Placeholder 4">
            <a:extLst>
              <a:ext uri="{FF2B5EF4-FFF2-40B4-BE49-F238E27FC236}">
                <a16:creationId xmlns:a16="http://schemas.microsoft.com/office/drawing/2014/main" xmlns="" id="{A959B719-0F9F-4EA2-B06C-DF6516B5879B}"/>
              </a:ext>
            </a:extLst>
          </p:cNvPr>
          <p:cNvSpPr>
            <a:spLocks noGrp="1"/>
          </p:cNvSpPr>
          <p:nvPr>
            <p:ph type="ftr" sz="quarter" idx="15"/>
          </p:nvPr>
        </p:nvSpPr>
        <p:spPr/>
        <p:txBody>
          <a:bodyPr/>
          <a:lstStyle>
            <a:lvl1pPr>
              <a:defRPr/>
            </a:lvl1pPr>
          </a:lstStyle>
          <a:p>
            <a:pPr>
              <a:defRPr/>
            </a:pPr>
            <a:endParaRPr lang="en-GB" altLang="mk-MK"/>
          </a:p>
        </p:txBody>
      </p:sp>
      <p:sp>
        <p:nvSpPr>
          <p:cNvPr id="9" name="Slide Number Placeholder 5">
            <a:extLst>
              <a:ext uri="{FF2B5EF4-FFF2-40B4-BE49-F238E27FC236}">
                <a16:creationId xmlns:a16="http://schemas.microsoft.com/office/drawing/2014/main" xmlns="" id="{90B07751-4CA2-46D5-B854-7E095C58E677}"/>
              </a:ext>
            </a:extLst>
          </p:cNvPr>
          <p:cNvSpPr>
            <a:spLocks noGrp="1"/>
          </p:cNvSpPr>
          <p:nvPr>
            <p:ph type="sldNum" sz="quarter" idx="16"/>
          </p:nvPr>
        </p:nvSpPr>
        <p:spPr/>
        <p:txBody>
          <a:bodyPr/>
          <a:lstStyle>
            <a:lvl1pPr>
              <a:defRPr/>
            </a:lvl1pPr>
          </a:lstStyle>
          <a:p>
            <a:fld id="{5668717F-D1C1-456B-87D5-AB2312276D73}" type="slidenum">
              <a:rPr lang="en-GB" altLang="mk-MK"/>
              <a:pPr/>
              <a:t>‹#›</a:t>
            </a:fld>
            <a:endParaRPr lang="en-GB" altLang="mk-MK"/>
          </a:p>
        </p:txBody>
      </p:sp>
    </p:spTree>
    <p:extLst>
      <p:ext uri="{BB962C8B-B14F-4D97-AF65-F5344CB8AC3E}">
        <p14:creationId xmlns:p14="http://schemas.microsoft.com/office/powerpoint/2010/main" val="5848191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xmlns="" id="{A419364F-6F85-4725-AA29-CBD35F95015A}"/>
              </a:ext>
            </a:extLst>
          </p:cNvPr>
          <p:cNvSpPr>
            <a:spLocks noGrp="1"/>
          </p:cNvSpPr>
          <p:nvPr>
            <p:ph type="dt" sz="half" idx="14"/>
          </p:nvPr>
        </p:nvSpPr>
        <p:spPr/>
        <p:txBody>
          <a:bodyPr/>
          <a:lstStyle>
            <a:lvl1pPr>
              <a:defRPr/>
            </a:lvl1pPr>
          </a:lstStyle>
          <a:p>
            <a:pPr>
              <a:defRPr/>
            </a:pPr>
            <a:endParaRPr lang="en-GB" altLang="mk-MK"/>
          </a:p>
        </p:txBody>
      </p:sp>
      <p:sp>
        <p:nvSpPr>
          <p:cNvPr id="6" name="Footer Placeholder 4">
            <a:extLst>
              <a:ext uri="{FF2B5EF4-FFF2-40B4-BE49-F238E27FC236}">
                <a16:creationId xmlns:a16="http://schemas.microsoft.com/office/drawing/2014/main" xmlns="" id="{536B3949-EF6E-4AE2-92E8-9447687FB134}"/>
              </a:ext>
            </a:extLst>
          </p:cNvPr>
          <p:cNvSpPr>
            <a:spLocks noGrp="1"/>
          </p:cNvSpPr>
          <p:nvPr>
            <p:ph type="ftr" sz="quarter" idx="15"/>
          </p:nvPr>
        </p:nvSpPr>
        <p:spPr/>
        <p:txBody>
          <a:bodyPr/>
          <a:lstStyle>
            <a:lvl1pPr>
              <a:defRPr/>
            </a:lvl1pPr>
          </a:lstStyle>
          <a:p>
            <a:pPr>
              <a:defRPr/>
            </a:pPr>
            <a:endParaRPr lang="en-GB" altLang="mk-MK"/>
          </a:p>
        </p:txBody>
      </p:sp>
      <p:sp>
        <p:nvSpPr>
          <p:cNvPr id="7" name="Slide Number Placeholder 5">
            <a:extLst>
              <a:ext uri="{FF2B5EF4-FFF2-40B4-BE49-F238E27FC236}">
                <a16:creationId xmlns:a16="http://schemas.microsoft.com/office/drawing/2014/main" xmlns="" id="{CDF250C5-2F63-4E79-AB30-685A29DC9300}"/>
              </a:ext>
            </a:extLst>
          </p:cNvPr>
          <p:cNvSpPr>
            <a:spLocks noGrp="1"/>
          </p:cNvSpPr>
          <p:nvPr>
            <p:ph type="sldNum" sz="quarter" idx="16"/>
          </p:nvPr>
        </p:nvSpPr>
        <p:spPr/>
        <p:txBody>
          <a:bodyPr/>
          <a:lstStyle>
            <a:lvl1pPr>
              <a:defRPr/>
            </a:lvl1pPr>
          </a:lstStyle>
          <a:p>
            <a:fld id="{7DD477FB-3412-4CDD-99A0-B8D0E8A2B4C6}" type="slidenum">
              <a:rPr lang="en-GB" altLang="mk-MK"/>
              <a:pPr/>
              <a:t>‹#›</a:t>
            </a:fld>
            <a:endParaRPr lang="en-GB" altLang="mk-MK"/>
          </a:p>
        </p:txBody>
      </p:sp>
    </p:spTree>
    <p:extLst>
      <p:ext uri="{BB962C8B-B14F-4D97-AF65-F5344CB8AC3E}">
        <p14:creationId xmlns:p14="http://schemas.microsoft.com/office/powerpoint/2010/main" val="4241670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931BD6B0-B06B-4358-89EE-55A4DBF8A902}"/>
              </a:ext>
            </a:extLst>
          </p:cNvPr>
          <p:cNvSpPr>
            <a:spLocks noGrp="1"/>
          </p:cNvSpPr>
          <p:nvPr>
            <p:ph type="dt" sz="half" idx="10"/>
          </p:nvPr>
        </p:nvSpPr>
        <p:spPr/>
        <p:txBody>
          <a:bodyPr/>
          <a:lstStyle>
            <a:lvl1pPr>
              <a:defRPr/>
            </a:lvl1pPr>
          </a:lstStyle>
          <a:p>
            <a:pPr>
              <a:defRPr/>
            </a:pPr>
            <a:endParaRPr lang="en-GB" altLang="mk-MK"/>
          </a:p>
        </p:txBody>
      </p:sp>
      <p:sp>
        <p:nvSpPr>
          <p:cNvPr id="5" name="Footer Placeholder 4">
            <a:extLst>
              <a:ext uri="{FF2B5EF4-FFF2-40B4-BE49-F238E27FC236}">
                <a16:creationId xmlns:a16="http://schemas.microsoft.com/office/drawing/2014/main" xmlns="" id="{317DC6BE-5323-4416-87E5-10FC506696E1}"/>
              </a:ext>
            </a:extLst>
          </p:cNvPr>
          <p:cNvSpPr>
            <a:spLocks noGrp="1"/>
          </p:cNvSpPr>
          <p:nvPr>
            <p:ph type="ftr" sz="quarter" idx="11"/>
          </p:nvPr>
        </p:nvSpPr>
        <p:spPr/>
        <p:txBody>
          <a:bodyPr/>
          <a:lstStyle>
            <a:lvl1pPr>
              <a:defRPr/>
            </a:lvl1pPr>
          </a:lstStyle>
          <a:p>
            <a:pPr>
              <a:defRPr/>
            </a:pPr>
            <a:endParaRPr lang="en-GB" altLang="mk-MK"/>
          </a:p>
        </p:txBody>
      </p:sp>
      <p:sp>
        <p:nvSpPr>
          <p:cNvPr id="6" name="Slide Number Placeholder 5">
            <a:extLst>
              <a:ext uri="{FF2B5EF4-FFF2-40B4-BE49-F238E27FC236}">
                <a16:creationId xmlns:a16="http://schemas.microsoft.com/office/drawing/2014/main" xmlns="" id="{59EA95E9-C778-409E-B6C8-57DEB812A47C}"/>
              </a:ext>
            </a:extLst>
          </p:cNvPr>
          <p:cNvSpPr>
            <a:spLocks noGrp="1"/>
          </p:cNvSpPr>
          <p:nvPr>
            <p:ph type="sldNum" sz="quarter" idx="12"/>
          </p:nvPr>
        </p:nvSpPr>
        <p:spPr/>
        <p:txBody>
          <a:bodyPr/>
          <a:lstStyle>
            <a:lvl1pPr>
              <a:defRPr/>
            </a:lvl1pPr>
          </a:lstStyle>
          <a:p>
            <a:fld id="{C74A5A43-37A4-420D-97E5-E351FB87B0CE}" type="slidenum">
              <a:rPr lang="en-GB" altLang="mk-MK"/>
              <a:pPr/>
              <a:t>‹#›</a:t>
            </a:fld>
            <a:endParaRPr lang="en-GB" altLang="mk-MK"/>
          </a:p>
        </p:txBody>
      </p:sp>
    </p:spTree>
    <p:extLst>
      <p:ext uri="{BB962C8B-B14F-4D97-AF65-F5344CB8AC3E}">
        <p14:creationId xmlns:p14="http://schemas.microsoft.com/office/powerpoint/2010/main" val="15392240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ED1FF213-0DDA-43D8-B846-CEE354599AAF}"/>
              </a:ext>
            </a:extLst>
          </p:cNvPr>
          <p:cNvSpPr>
            <a:spLocks noGrp="1"/>
          </p:cNvSpPr>
          <p:nvPr>
            <p:ph type="dt" sz="half" idx="10"/>
          </p:nvPr>
        </p:nvSpPr>
        <p:spPr/>
        <p:txBody>
          <a:bodyPr/>
          <a:lstStyle>
            <a:lvl1pPr>
              <a:defRPr/>
            </a:lvl1pPr>
          </a:lstStyle>
          <a:p>
            <a:pPr>
              <a:defRPr/>
            </a:pPr>
            <a:endParaRPr lang="en-GB" altLang="mk-MK"/>
          </a:p>
        </p:txBody>
      </p:sp>
      <p:sp>
        <p:nvSpPr>
          <p:cNvPr id="5" name="Footer Placeholder 4">
            <a:extLst>
              <a:ext uri="{FF2B5EF4-FFF2-40B4-BE49-F238E27FC236}">
                <a16:creationId xmlns:a16="http://schemas.microsoft.com/office/drawing/2014/main" xmlns="" id="{52C158A4-B78D-47D4-A721-261F4D9790F4}"/>
              </a:ext>
            </a:extLst>
          </p:cNvPr>
          <p:cNvSpPr>
            <a:spLocks noGrp="1"/>
          </p:cNvSpPr>
          <p:nvPr>
            <p:ph type="ftr" sz="quarter" idx="11"/>
          </p:nvPr>
        </p:nvSpPr>
        <p:spPr/>
        <p:txBody>
          <a:bodyPr/>
          <a:lstStyle>
            <a:lvl1pPr>
              <a:defRPr/>
            </a:lvl1pPr>
          </a:lstStyle>
          <a:p>
            <a:pPr>
              <a:defRPr/>
            </a:pPr>
            <a:endParaRPr lang="en-GB" altLang="mk-MK"/>
          </a:p>
        </p:txBody>
      </p:sp>
      <p:sp>
        <p:nvSpPr>
          <p:cNvPr id="6" name="Slide Number Placeholder 5">
            <a:extLst>
              <a:ext uri="{FF2B5EF4-FFF2-40B4-BE49-F238E27FC236}">
                <a16:creationId xmlns:a16="http://schemas.microsoft.com/office/drawing/2014/main" xmlns="" id="{C7A18917-9CD5-4E36-B76B-A85D6FE94B5B}"/>
              </a:ext>
            </a:extLst>
          </p:cNvPr>
          <p:cNvSpPr>
            <a:spLocks noGrp="1"/>
          </p:cNvSpPr>
          <p:nvPr>
            <p:ph type="sldNum" sz="quarter" idx="12"/>
          </p:nvPr>
        </p:nvSpPr>
        <p:spPr/>
        <p:txBody>
          <a:bodyPr/>
          <a:lstStyle>
            <a:lvl1pPr>
              <a:defRPr/>
            </a:lvl1pPr>
          </a:lstStyle>
          <a:p>
            <a:fld id="{870091E4-8A6B-4507-93E8-1E4253270590}" type="slidenum">
              <a:rPr lang="en-GB" altLang="mk-MK"/>
              <a:pPr/>
              <a:t>‹#›</a:t>
            </a:fld>
            <a:endParaRPr lang="en-GB" altLang="mk-MK"/>
          </a:p>
        </p:txBody>
      </p:sp>
    </p:spTree>
    <p:extLst>
      <p:ext uri="{BB962C8B-B14F-4D97-AF65-F5344CB8AC3E}">
        <p14:creationId xmlns:p14="http://schemas.microsoft.com/office/powerpoint/2010/main" val="4151197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443AC883-8A7C-4939-84C1-670280B6A68E}"/>
              </a:ext>
            </a:extLst>
          </p:cNvPr>
          <p:cNvSpPr>
            <a:spLocks noGrp="1"/>
          </p:cNvSpPr>
          <p:nvPr>
            <p:ph type="dt" sz="half" idx="10"/>
          </p:nvPr>
        </p:nvSpPr>
        <p:spPr/>
        <p:txBody>
          <a:bodyPr/>
          <a:lstStyle>
            <a:lvl1pPr>
              <a:defRPr/>
            </a:lvl1pPr>
          </a:lstStyle>
          <a:p>
            <a:pPr>
              <a:defRPr/>
            </a:pPr>
            <a:endParaRPr lang="en-GB" altLang="mk-MK"/>
          </a:p>
        </p:txBody>
      </p:sp>
      <p:sp>
        <p:nvSpPr>
          <p:cNvPr id="5" name="Footer Placeholder 4">
            <a:extLst>
              <a:ext uri="{FF2B5EF4-FFF2-40B4-BE49-F238E27FC236}">
                <a16:creationId xmlns:a16="http://schemas.microsoft.com/office/drawing/2014/main" xmlns="" id="{903AFCA6-AB3B-4FBE-B0AB-7FAE722B2318}"/>
              </a:ext>
            </a:extLst>
          </p:cNvPr>
          <p:cNvSpPr>
            <a:spLocks noGrp="1"/>
          </p:cNvSpPr>
          <p:nvPr>
            <p:ph type="ftr" sz="quarter" idx="11"/>
          </p:nvPr>
        </p:nvSpPr>
        <p:spPr/>
        <p:txBody>
          <a:bodyPr/>
          <a:lstStyle>
            <a:lvl1pPr>
              <a:defRPr/>
            </a:lvl1pPr>
          </a:lstStyle>
          <a:p>
            <a:pPr>
              <a:defRPr/>
            </a:pPr>
            <a:endParaRPr lang="en-GB" altLang="mk-MK"/>
          </a:p>
        </p:txBody>
      </p:sp>
      <p:sp>
        <p:nvSpPr>
          <p:cNvPr id="6" name="Slide Number Placeholder 5">
            <a:extLst>
              <a:ext uri="{FF2B5EF4-FFF2-40B4-BE49-F238E27FC236}">
                <a16:creationId xmlns:a16="http://schemas.microsoft.com/office/drawing/2014/main" xmlns="" id="{F03A4457-3A43-455C-874E-E2E4FB37896D}"/>
              </a:ext>
            </a:extLst>
          </p:cNvPr>
          <p:cNvSpPr>
            <a:spLocks noGrp="1"/>
          </p:cNvSpPr>
          <p:nvPr>
            <p:ph type="sldNum" sz="quarter" idx="12"/>
          </p:nvPr>
        </p:nvSpPr>
        <p:spPr/>
        <p:txBody>
          <a:bodyPr/>
          <a:lstStyle>
            <a:lvl1pPr>
              <a:defRPr/>
            </a:lvl1pPr>
          </a:lstStyle>
          <a:p>
            <a:fld id="{D24B1646-2740-43F7-8652-22EB8C4B4289}" type="slidenum">
              <a:rPr lang="en-GB" altLang="mk-MK"/>
              <a:pPr/>
              <a:t>‹#›</a:t>
            </a:fld>
            <a:endParaRPr lang="en-GB" altLang="mk-MK"/>
          </a:p>
        </p:txBody>
      </p:sp>
    </p:spTree>
    <p:extLst>
      <p:ext uri="{BB962C8B-B14F-4D97-AF65-F5344CB8AC3E}">
        <p14:creationId xmlns:p14="http://schemas.microsoft.com/office/powerpoint/2010/main" val="3300795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61F37AEE-3FC2-4CB8-B941-F5A4AF0D353A}"/>
              </a:ext>
            </a:extLst>
          </p:cNvPr>
          <p:cNvSpPr>
            <a:spLocks noGrp="1"/>
          </p:cNvSpPr>
          <p:nvPr>
            <p:ph type="dt" sz="half" idx="10"/>
          </p:nvPr>
        </p:nvSpPr>
        <p:spPr/>
        <p:txBody>
          <a:bodyPr/>
          <a:lstStyle>
            <a:lvl1pPr>
              <a:defRPr/>
            </a:lvl1pPr>
          </a:lstStyle>
          <a:p>
            <a:pPr>
              <a:defRPr/>
            </a:pPr>
            <a:endParaRPr lang="en-GB" altLang="mk-MK"/>
          </a:p>
        </p:txBody>
      </p:sp>
      <p:sp>
        <p:nvSpPr>
          <p:cNvPr id="5" name="Footer Placeholder 4">
            <a:extLst>
              <a:ext uri="{FF2B5EF4-FFF2-40B4-BE49-F238E27FC236}">
                <a16:creationId xmlns:a16="http://schemas.microsoft.com/office/drawing/2014/main" xmlns="" id="{2E11FFFA-D75C-4951-82C5-9E0DB6D3B763}"/>
              </a:ext>
            </a:extLst>
          </p:cNvPr>
          <p:cNvSpPr>
            <a:spLocks noGrp="1"/>
          </p:cNvSpPr>
          <p:nvPr>
            <p:ph type="ftr" sz="quarter" idx="11"/>
          </p:nvPr>
        </p:nvSpPr>
        <p:spPr/>
        <p:txBody>
          <a:bodyPr/>
          <a:lstStyle>
            <a:lvl1pPr>
              <a:defRPr/>
            </a:lvl1pPr>
          </a:lstStyle>
          <a:p>
            <a:pPr>
              <a:defRPr/>
            </a:pPr>
            <a:endParaRPr lang="en-GB" altLang="mk-MK"/>
          </a:p>
        </p:txBody>
      </p:sp>
      <p:sp>
        <p:nvSpPr>
          <p:cNvPr id="6" name="Slide Number Placeholder 5">
            <a:extLst>
              <a:ext uri="{FF2B5EF4-FFF2-40B4-BE49-F238E27FC236}">
                <a16:creationId xmlns:a16="http://schemas.microsoft.com/office/drawing/2014/main" xmlns="" id="{31CEDD51-EC64-4CA2-9CCE-502304643416}"/>
              </a:ext>
            </a:extLst>
          </p:cNvPr>
          <p:cNvSpPr>
            <a:spLocks noGrp="1"/>
          </p:cNvSpPr>
          <p:nvPr>
            <p:ph type="sldNum" sz="quarter" idx="12"/>
          </p:nvPr>
        </p:nvSpPr>
        <p:spPr/>
        <p:txBody>
          <a:bodyPr/>
          <a:lstStyle>
            <a:lvl1pPr>
              <a:defRPr/>
            </a:lvl1pPr>
          </a:lstStyle>
          <a:p>
            <a:fld id="{DF3EEC22-D02E-4CF1-B4C0-7657891250F3}" type="slidenum">
              <a:rPr lang="en-GB" altLang="mk-MK"/>
              <a:pPr/>
              <a:t>‹#›</a:t>
            </a:fld>
            <a:endParaRPr lang="en-GB" altLang="mk-MK"/>
          </a:p>
        </p:txBody>
      </p:sp>
    </p:spTree>
    <p:extLst>
      <p:ext uri="{BB962C8B-B14F-4D97-AF65-F5344CB8AC3E}">
        <p14:creationId xmlns:p14="http://schemas.microsoft.com/office/powerpoint/2010/main" val="1173200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xmlns="" id="{BCA84A52-A6FE-41DB-8FC0-7873127E89D1}"/>
              </a:ext>
            </a:extLst>
          </p:cNvPr>
          <p:cNvSpPr>
            <a:spLocks noGrp="1"/>
          </p:cNvSpPr>
          <p:nvPr>
            <p:ph type="dt" sz="half" idx="10"/>
          </p:nvPr>
        </p:nvSpPr>
        <p:spPr/>
        <p:txBody>
          <a:bodyPr/>
          <a:lstStyle>
            <a:lvl1pPr>
              <a:defRPr/>
            </a:lvl1pPr>
          </a:lstStyle>
          <a:p>
            <a:pPr>
              <a:defRPr/>
            </a:pPr>
            <a:endParaRPr lang="en-GB" altLang="mk-MK"/>
          </a:p>
        </p:txBody>
      </p:sp>
      <p:sp>
        <p:nvSpPr>
          <p:cNvPr id="6" name="Footer Placeholder 4">
            <a:extLst>
              <a:ext uri="{FF2B5EF4-FFF2-40B4-BE49-F238E27FC236}">
                <a16:creationId xmlns:a16="http://schemas.microsoft.com/office/drawing/2014/main" xmlns="" id="{8A93F05E-D25D-410B-A5B0-14B6F5FC83C8}"/>
              </a:ext>
            </a:extLst>
          </p:cNvPr>
          <p:cNvSpPr>
            <a:spLocks noGrp="1"/>
          </p:cNvSpPr>
          <p:nvPr>
            <p:ph type="ftr" sz="quarter" idx="11"/>
          </p:nvPr>
        </p:nvSpPr>
        <p:spPr/>
        <p:txBody>
          <a:bodyPr/>
          <a:lstStyle>
            <a:lvl1pPr>
              <a:defRPr/>
            </a:lvl1pPr>
          </a:lstStyle>
          <a:p>
            <a:pPr>
              <a:defRPr/>
            </a:pPr>
            <a:endParaRPr lang="en-GB" altLang="mk-MK"/>
          </a:p>
        </p:txBody>
      </p:sp>
      <p:sp>
        <p:nvSpPr>
          <p:cNvPr id="7" name="Slide Number Placeholder 5">
            <a:extLst>
              <a:ext uri="{FF2B5EF4-FFF2-40B4-BE49-F238E27FC236}">
                <a16:creationId xmlns:a16="http://schemas.microsoft.com/office/drawing/2014/main" xmlns="" id="{96069470-B370-4ACD-A53A-629AF32FC143}"/>
              </a:ext>
            </a:extLst>
          </p:cNvPr>
          <p:cNvSpPr>
            <a:spLocks noGrp="1"/>
          </p:cNvSpPr>
          <p:nvPr>
            <p:ph type="sldNum" sz="quarter" idx="12"/>
          </p:nvPr>
        </p:nvSpPr>
        <p:spPr/>
        <p:txBody>
          <a:bodyPr/>
          <a:lstStyle>
            <a:lvl1pPr>
              <a:defRPr/>
            </a:lvl1pPr>
          </a:lstStyle>
          <a:p>
            <a:fld id="{037A19A1-D3EE-4BC2-800C-023108A24A26}" type="slidenum">
              <a:rPr lang="en-GB" altLang="mk-MK"/>
              <a:pPr/>
              <a:t>‹#›</a:t>
            </a:fld>
            <a:endParaRPr lang="en-GB" altLang="mk-MK"/>
          </a:p>
        </p:txBody>
      </p:sp>
    </p:spTree>
    <p:extLst>
      <p:ext uri="{BB962C8B-B14F-4D97-AF65-F5344CB8AC3E}">
        <p14:creationId xmlns:p14="http://schemas.microsoft.com/office/powerpoint/2010/main" val="3111233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xmlns="" id="{F063F93B-8007-40BD-93AC-F4A428CBA347}"/>
              </a:ext>
            </a:extLst>
          </p:cNvPr>
          <p:cNvSpPr>
            <a:spLocks noGrp="1"/>
          </p:cNvSpPr>
          <p:nvPr>
            <p:ph type="dt" sz="half" idx="10"/>
          </p:nvPr>
        </p:nvSpPr>
        <p:spPr/>
        <p:txBody>
          <a:bodyPr/>
          <a:lstStyle>
            <a:lvl1pPr>
              <a:defRPr/>
            </a:lvl1pPr>
          </a:lstStyle>
          <a:p>
            <a:pPr>
              <a:defRPr/>
            </a:pPr>
            <a:endParaRPr lang="en-GB" altLang="mk-MK"/>
          </a:p>
        </p:txBody>
      </p:sp>
      <p:sp>
        <p:nvSpPr>
          <p:cNvPr id="8" name="Footer Placeholder 4">
            <a:extLst>
              <a:ext uri="{FF2B5EF4-FFF2-40B4-BE49-F238E27FC236}">
                <a16:creationId xmlns:a16="http://schemas.microsoft.com/office/drawing/2014/main" xmlns="" id="{38E88A94-EB5E-4102-9CD2-2D17E33E8289}"/>
              </a:ext>
            </a:extLst>
          </p:cNvPr>
          <p:cNvSpPr>
            <a:spLocks noGrp="1"/>
          </p:cNvSpPr>
          <p:nvPr>
            <p:ph type="ftr" sz="quarter" idx="11"/>
          </p:nvPr>
        </p:nvSpPr>
        <p:spPr/>
        <p:txBody>
          <a:bodyPr/>
          <a:lstStyle>
            <a:lvl1pPr>
              <a:defRPr/>
            </a:lvl1pPr>
          </a:lstStyle>
          <a:p>
            <a:pPr>
              <a:defRPr/>
            </a:pPr>
            <a:endParaRPr lang="en-GB" altLang="mk-MK"/>
          </a:p>
        </p:txBody>
      </p:sp>
      <p:sp>
        <p:nvSpPr>
          <p:cNvPr id="9" name="Slide Number Placeholder 5">
            <a:extLst>
              <a:ext uri="{FF2B5EF4-FFF2-40B4-BE49-F238E27FC236}">
                <a16:creationId xmlns:a16="http://schemas.microsoft.com/office/drawing/2014/main" xmlns="" id="{CE0BD798-6016-4C6A-B286-4C960BDA2389}"/>
              </a:ext>
            </a:extLst>
          </p:cNvPr>
          <p:cNvSpPr>
            <a:spLocks noGrp="1"/>
          </p:cNvSpPr>
          <p:nvPr>
            <p:ph type="sldNum" sz="quarter" idx="12"/>
          </p:nvPr>
        </p:nvSpPr>
        <p:spPr/>
        <p:txBody>
          <a:bodyPr/>
          <a:lstStyle>
            <a:lvl1pPr>
              <a:defRPr/>
            </a:lvl1pPr>
          </a:lstStyle>
          <a:p>
            <a:fld id="{58808480-C784-4263-B968-EB65C6CCD3B5}" type="slidenum">
              <a:rPr lang="en-GB" altLang="mk-MK"/>
              <a:pPr/>
              <a:t>‹#›</a:t>
            </a:fld>
            <a:endParaRPr lang="en-GB" altLang="mk-MK"/>
          </a:p>
        </p:txBody>
      </p:sp>
    </p:spTree>
    <p:extLst>
      <p:ext uri="{BB962C8B-B14F-4D97-AF65-F5344CB8AC3E}">
        <p14:creationId xmlns:p14="http://schemas.microsoft.com/office/powerpoint/2010/main" val="649220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xmlns="" id="{35C174CF-0C3A-48CF-B1E6-51F91DECF67C}"/>
              </a:ext>
            </a:extLst>
          </p:cNvPr>
          <p:cNvSpPr>
            <a:spLocks noGrp="1"/>
          </p:cNvSpPr>
          <p:nvPr>
            <p:ph type="dt" sz="half" idx="10"/>
          </p:nvPr>
        </p:nvSpPr>
        <p:spPr/>
        <p:txBody>
          <a:bodyPr/>
          <a:lstStyle>
            <a:lvl1pPr>
              <a:defRPr/>
            </a:lvl1pPr>
          </a:lstStyle>
          <a:p>
            <a:pPr>
              <a:defRPr/>
            </a:pPr>
            <a:endParaRPr lang="en-GB" altLang="mk-MK"/>
          </a:p>
        </p:txBody>
      </p:sp>
      <p:sp>
        <p:nvSpPr>
          <p:cNvPr id="4" name="Footer Placeholder 4">
            <a:extLst>
              <a:ext uri="{FF2B5EF4-FFF2-40B4-BE49-F238E27FC236}">
                <a16:creationId xmlns:a16="http://schemas.microsoft.com/office/drawing/2014/main" xmlns="" id="{C16EF8F2-9D2D-427C-98CC-AE732D1612E2}"/>
              </a:ext>
            </a:extLst>
          </p:cNvPr>
          <p:cNvSpPr>
            <a:spLocks noGrp="1"/>
          </p:cNvSpPr>
          <p:nvPr>
            <p:ph type="ftr" sz="quarter" idx="11"/>
          </p:nvPr>
        </p:nvSpPr>
        <p:spPr/>
        <p:txBody>
          <a:bodyPr/>
          <a:lstStyle>
            <a:lvl1pPr>
              <a:defRPr/>
            </a:lvl1pPr>
          </a:lstStyle>
          <a:p>
            <a:pPr>
              <a:defRPr/>
            </a:pPr>
            <a:endParaRPr lang="en-GB" altLang="mk-MK"/>
          </a:p>
        </p:txBody>
      </p:sp>
      <p:sp>
        <p:nvSpPr>
          <p:cNvPr id="5" name="Slide Number Placeholder 5">
            <a:extLst>
              <a:ext uri="{FF2B5EF4-FFF2-40B4-BE49-F238E27FC236}">
                <a16:creationId xmlns:a16="http://schemas.microsoft.com/office/drawing/2014/main" xmlns="" id="{0D54C7D6-B686-4058-8288-EF9D72856A58}"/>
              </a:ext>
            </a:extLst>
          </p:cNvPr>
          <p:cNvSpPr>
            <a:spLocks noGrp="1"/>
          </p:cNvSpPr>
          <p:nvPr>
            <p:ph type="sldNum" sz="quarter" idx="12"/>
          </p:nvPr>
        </p:nvSpPr>
        <p:spPr/>
        <p:txBody>
          <a:bodyPr/>
          <a:lstStyle>
            <a:lvl1pPr>
              <a:defRPr/>
            </a:lvl1pPr>
          </a:lstStyle>
          <a:p>
            <a:fld id="{E1AAD247-966A-4BEA-A0C0-41DB89969E30}" type="slidenum">
              <a:rPr lang="en-GB" altLang="mk-MK"/>
              <a:pPr/>
              <a:t>‹#›</a:t>
            </a:fld>
            <a:endParaRPr lang="en-GB" altLang="mk-MK"/>
          </a:p>
        </p:txBody>
      </p:sp>
    </p:spTree>
    <p:extLst>
      <p:ext uri="{BB962C8B-B14F-4D97-AF65-F5344CB8AC3E}">
        <p14:creationId xmlns:p14="http://schemas.microsoft.com/office/powerpoint/2010/main" val="2175149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2E71A672-4B7B-4955-BA3B-4BC71AF90425}"/>
              </a:ext>
            </a:extLst>
          </p:cNvPr>
          <p:cNvSpPr>
            <a:spLocks noGrp="1"/>
          </p:cNvSpPr>
          <p:nvPr>
            <p:ph type="dt" sz="half" idx="10"/>
          </p:nvPr>
        </p:nvSpPr>
        <p:spPr/>
        <p:txBody>
          <a:bodyPr/>
          <a:lstStyle>
            <a:lvl1pPr>
              <a:defRPr/>
            </a:lvl1pPr>
          </a:lstStyle>
          <a:p>
            <a:pPr>
              <a:defRPr/>
            </a:pPr>
            <a:endParaRPr lang="en-GB" altLang="mk-MK"/>
          </a:p>
        </p:txBody>
      </p:sp>
      <p:sp>
        <p:nvSpPr>
          <p:cNvPr id="3" name="Footer Placeholder 4">
            <a:extLst>
              <a:ext uri="{FF2B5EF4-FFF2-40B4-BE49-F238E27FC236}">
                <a16:creationId xmlns:a16="http://schemas.microsoft.com/office/drawing/2014/main" xmlns="" id="{A9A322F9-59BB-4414-BABE-7618DEACDE27}"/>
              </a:ext>
            </a:extLst>
          </p:cNvPr>
          <p:cNvSpPr>
            <a:spLocks noGrp="1"/>
          </p:cNvSpPr>
          <p:nvPr>
            <p:ph type="ftr" sz="quarter" idx="11"/>
          </p:nvPr>
        </p:nvSpPr>
        <p:spPr/>
        <p:txBody>
          <a:bodyPr/>
          <a:lstStyle>
            <a:lvl1pPr>
              <a:defRPr/>
            </a:lvl1pPr>
          </a:lstStyle>
          <a:p>
            <a:pPr>
              <a:defRPr/>
            </a:pPr>
            <a:endParaRPr lang="en-GB" altLang="mk-MK"/>
          </a:p>
        </p:txBody>
      </p:sp>
      <p:sp>
        <p:nvSpPr>
          <p:cNvPr id="4" name="Slide Number Placeholder 5">
            <a:extLst>
              <a:ext uri="{FF2B5EF4-FFF2-40B4-BE49-F238E27FC236}">
                <a16:creationId xmlns:a16="http://schemas.microsoft.com/office/drawing/2014/main" xmlns="" id="{BE2E5032-BFDC-4904-83C2-F8FEBF6E5068}"/>
              </a:ext>
            </a:extLst>
          </p:cNvPr>
          <p:cNvSpPr>
            <a:spLocks noGrp="1"/>
          </p:cNvSpPr>
          <p:nvPr>
            <p:ph type="sldNum" sz="quarter" idx="12"/>
          </p:nvPr>
        </p:nvSpPr>
        <p:spPr/>
        <p:txBody>
          <a:bodyPr/>
          <a:lstStyle>
            <a:lvl1pPr>
              <a:defRPr/>
            </a:lvl1pPr>
          </a:lstStyle>
          <a:p>
            <a:fld id="{170D584E-8EFE-4DA6-B382-52B4596A8165}" type="slidenum">
              <a:rPr lang="en-GB" altLang="mk-MK"/>
              <a:pPr/>
              <a:t>‹#›</a:t>
            </a:fld>
            <a:endParaRPr lang="en-GB" altLang="mk-MK"/>
          </a:p>
        </p:txBody>
      </p:sp>
    </p:spTree>
    <p:extLst>
      <p:ext uri="{BB962C8B-B14F-4D97-AF65-F5344CB8AC3E}">
        <p14:creationId xmlns:p14="http://schemas.microsoft.com/office/powerpoint/2010/main" val="1068890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xmlns="" id="{44CE21B5-43DB-4138-9C37-DA6875B67486}"/>
              </a:ext>
            </a:extLst>
          </p:cNvPr>
          <p:cNvSpPr>
            <a:spLocks noGrp="1"/>
          </p:cNvSpPr>
          <p:nvPr>
            <p:ph type="dt" sz="half" idx="10"/>
          </p:nvPr>
        </p:nvSpPr>
        <p:spPr/>
        <p:txBody>
          <a:bodyPr/>
          <a:lstStyle>
            <a:lvl1pPr>
              <a:defRPr/>
            </a:lvl1pPr>
          </a:lstStyle>
          <a:p>
            <a:pPr>
              <a:defRPr/>
            </a:pPr>
            <a:endParaRPr lang="en-GB" altLang="mk-MK"/>
          </a:p>
        </p:txBody>
      </p:sp>
      <p:sp>
        <p:nvSpPr>
          <p:cNvPr id="6" name="Footer Placeholder 4">
            <a:extLst>
              <a:ext uri="{FF2B5EF4-FFF2-40B4-BE49-F238E27FC236}">
                <a16:creationId xmlns:a16="http://schemas.microsoft.com/office/drawing/2014/main" xmlns="" id="{90A6D183-AE8D-427E-AE95-3E63C6FB3017}"/>
              </a:ext>
            </a:extLst>
          </p:cNvPr>
          <p:cNvSpPr>
            <a:spLocks noGrp="1"/>
          </p:cNvSpPr>
          <p:nvPr>
            <p:ph type="ftr" sz="quarter" idx="11"/>
          </p:nvPr>
        </p:nvSpPr>
        <p:spPr/>
        <p:txBody>
          <a:bodyPr/>
          <a:lstStyle>
            <a:lvl1pPr>
              <a:defRPr/>
            </a:lvl1pPr>
          </a:lstStyle>
          <a:p>
            <a:pPr>
              <a:defRPr/>
            </a:pPr>
            <a:endParaRPr lang="en-GB" altLang="mk-MK"/>
          </a:p>
        </p:txBody>
      </p:sp>
      <p:sp>
        <p:nvSpPr>
          <p:cNvPr id="7" name="Slide Number Placeholder 5">
            <a:extLst>
              <a:ext uri="{FF2B5EF4-FFF2-40B4-BE49-F238E27FC236}">
                <a16:creationId xmlns:a16="http://schemas.microsoft.com/office/drawing/2014/main" xmlns="" id="{82E6ABC5-833B-4D68-811E-0FAD771B2DCB}"/>
              </a:ext>
            </a:extLst>
          </p:cNvPr>
          <p:cNvSpPr>
            <a:spLocks noGrp="1"/>
          </p:cNvSpPr>
          <p:nvPr>
            <p:ph type="sldNum" sz="quarter" idx="12"/>
          </p:nvPr>
        </p:nvSpPr>
        <p:spPr/>
        <p:txBody>
          <a:bodyPr/>
          <a:lstStyle>
            <a:lvl1pPr>
              <a:defRPr/>
            </a:lvl1pPr>
          </a:lstStyle>
          <a:p>
            <a:fld id="{C4ACDF40-0080-4E2F-ABC3-50AE8DA5217F}" type="slidenum">
              <a:rPr lang="en-GB" altLang="mk-MK"/>
              <a:pPr/>
              <a:t>‹#›</a:t>
            </a:fld>
            <a:endParaRPr lang="en-GB" altLang="mk-MK"/>
          </a:p>
        </p:txBody>
      </p:sp>
    </p:spTree>
    <p:extLst>
      <p:ext uri="{BB962C8B-B14F-4D97-AF65-F5344CB8AC3E}">
        <p14:creationId xmlns:p14="http://schemas.microsoft.com/office/powerpoint/2010/main" val="1835162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xmlns="" id="{2D5E8449-1CEE-45C7-9CEB-40B1904D449B}"/>
              </a:ext>
            </a:extLst>
          </p:cNvPr>
          <p:cNvSpPr>
            <a:spLocks noGrp="1"/>
          </p:cNvSpPr>
          <p:nvPr>
            <p:ph type="dt" sz="half" idx="10"/>
          </p:nvPr>
        </p:nvSpPr>
        <p:spPr/>
        <p:txBody>
          <a:bodyPr/>
          <a:lstStyle>
            <a:lvl1pPr>
              <a:defRPr/>
            </a:lvl1pPr>
          </a:lstStyle>
          <a:p>
            <a:pPr>
              <a:defRPr/>
            </a:pPr>
            <a:endParaRPr lang="en-GB" altLang="mk-MK"/>
          </a:p>
        </p:txBody>
      </p:sp>
      <p:sp>
        <p:nvSpPr>
          <p:cNvPr id="6" name="Footer Placeholder 4">
            <a:extLst>
              <a:ext uri="{FF2B5EF4-FFF2-40B4-BE49-F238E27FC236}">
                <a16:creationId xmlns:a16="http://schemas.microsoft.com/office/drawing/2014/main" xmlns="" id="{3F07489D-C23C-4B0C-B60B-6831D2C68F38}"/>
              </a:ext>
            </a:extLst>
          </p:cNvPr>
          <p:cNvSpPr>
            <a:spLocks noGrp="1"/>
          </p:cNvSpPr>
          <p:nvPr>
            <p:ph type="ftr" sz="quarter" idx="11"/>
          </p:nvPr>
        </p:nvSpPr>
        <p:spPr/>
        <p:txBody>
          <a:bodyPr/>
          <a:lstStyle>
            <a:lvl1pPr>
              <a:defRPr/>
            </a:lvl1pPr>
          </a:lstStyle>
          <a:p>
            <a:pPr>
              <a:defRPr/>
            </a:pPr>
            <a:endParaRPr lang="en-GB" altLang="mk-MK"/>
          </a:p>
        </p:txBody>
      </p:sp>
      <p:sp>
        <p:nvSpPr>
          <p:cNvPr id="7" name="Slide Number Placeholder 5">
            <a:extLst>
              <a:ext uri="{FF2B5EF4-FFF2-40B4-BE49-F238E27FC236}">
                <a16:creationId xmlns:a16="http://schemas.microsoft.com/office/drawing/2014/main" xmlns="" id="{3408364F-9CCD-4FCD-8A29-65D233D3A349}"/>
              </a:ext>
            </a:extLst>
          </p:cNvPr>
          <p:cNvSpPr>
            <a:spLocks noGrp="1"/>
          </p:cNvSpPr>
          <p:nvPr>
            <p:ph type="sldNum" sz="quarter" idx="12"/>
          </p:nvPr>
        </p:nvSpPr>
        <p:spPr/>
        <p:txBody>
          <a:bodyPr/>
          <a:lstStyle>
            <a:lvl1pPr>
              <a:defRPr/>
            </a:lvl1pPr>
          </a:lstStyle>
          <a:p>
            <a:fld id="{75F8B22E-94E4-4D5B-9556-8C61DD08FE07}" type="slidenum">
              <a:rPr lang="en-GB" altLang="mk-MK"/>
              <a:pPr/>
              <a:t>‹#›</a:t>
            </a:fld>
            <a:endParaRPr lang="en-GB" altLang="mk-MK"/>
          </a:p>
        </p:txBody>
      </p:sp>
    </p:spTree>
    <p:extLst>
      <p:ext uri="{BB962C8B-B14F-4D97-AF65-F5344CB8AC3E}">
        <p14:creationId xmlns:p14="http://schemas.microsoft.com/office/powerpoint/2010/main" val="1889555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xmlns="" id="{5514A509-7374-4D08-8640-6090ADBA7FA3}"/>
              </a:ext>
            </a:extLst>
          </p:cNvPr>
          <p:cNvGrpSpPr>
            <a:grpSpLocks/>
          </p:cNvGrpSpPr>
          <p:nvPr/>
        </p:nvGrpSpPr>
        <p:grpSpPr bwMode="auto">
          <a:xfrm>
            <a:off x="-7938" y="-7938"/>
            <a:ext cx="9170988" cy="6873876"/>
            <a:chOff x="-8467" y="-8468"/>
            <a:chExt cx="9171317" cy="6874935"/>
          </a:xfrm>
        </p:grpSpPr>
        <p:sp>
          <p:nvSpPr>
            <p:cNvPr id="7" name="Freeform 6">
              <a:extLst>
                <a:ext uri="{FF2B5EF4-FFF2-40B4-BE49-F238E27FC236}">
                  <a16:creationId xmlns:a16="http://schemas.microsoft.com/office/drawing/2014/main" xmlns="" id="{579EE555-3B9C-482D-81FF-059D09B53F99}"/>
                </a:ext>
              </a:extLst>
            </p:cNvPr>
            <p:cNvSpPr/>
            <p:nvPr/>
          </p:nvSpPr>
          <p:spPr>
            <a:xfrm>
              <a:off x="-8467" y="4013290"/>
              <a:ext cx="457217"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xmlns="" id="{8EF367B9-A799-4457-B327-52BEE19D3086}"/>
                </a:ext>
              </a:extLst>
            </p:cNvPr>
            <p:cNvCxnSpPr/>
            <p:nvPr/>
          </p:nvCxnSpPr>
          <p:spPr>
            <a:xfrm flipV="1">
              <a:off x="5130455" y="4175239"/>
              <a:ext cx="4022869" cy="2683288"/>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xmlns="" id="{7B8E47AF-2FC1-49BE-92C9-8B9F03869458}"/>
                </a:ext>
              </a:extLst>
            </p:cNvPr>
            <p:cNvCxnSpPr/>
            <p:nvPr/>
          </p:nvCxnSpPr>
          <p:spPr>
            <a:xfrm>
              <a:off x="7043462" y="-529"/>
              <a:ext cx="1217656" cy="685905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xmlns="" id="{2A95D0DE-1EBD-465C-ABAA-0FEA26D70FD8}"/>
                </a:ext>
              </a:extLst>
            </p:cNvPr>
            <p:cNvSpPr/>
            <p:nvPr/>
          </p:nvSpPr>
          <p:spPr>
            <a:xfrm>
              <a:off x="6892644" y="-529"/>
              <a:ext cx="2268619"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xmlns="" id="{397E5146-BE24-45ED-A8A0-DD0B1763B2EE}"/>
                </a:ext>
              </a:extLst>
            </p:cNvPr>
            <p:cNvSpPr/>
            <p:nvPr/>
          </p:nvSpPr>
          <p:spPr>
            <a:xfrm>
              <a:off x="7205393" y="-8468"/>
              <a:ext cx="1947932"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xmlns="" id="{A7A651A5-6BFE-4C57-9D4E-6629B41A8CAC}"/>
                </a:ext>
              </a:extLst>
            </p:cNvPr>
            <p:cNvSpPr/>
            <p:nvPr/>
          </p:nvSpPr>
          <p:spPr>
            <a:xfrm>
              <a:off x="6638634" y="3919613"/>
              <a:ext cx="251310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xmlns="" id="{7B2D99F7-8429-455D-A66E-DB0C66AC02E5}"/>
                </a:ext>
              </a:extLst>
            </p:cNvPr>
            <p:cNvSpPr/>
            <p:nvPr/>
          </p:nvSpPr>
          <p:spPr>
            <a:xfrm>
              <a:off x="7010123" y="-8468"/>
              <a:ext cx="2143202"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xmlns="" id="{D65C6DC1-1ED4-495F-8171-3D97EAE4BA7D}"/>
                </a:ext>
              </a:extLst>
            </p:cNvPr>
            <p:cNvSpPr/>
            <p:nvPr/>
          </p:nvSpPr>
          <p:spPr>
            <a:xfrm>
              <a:off x="8296044" y="-8468"/>
              <a:ext cx="857281"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xmlns="" id="{97936F37-027D-42C7-83EF-69F4A24F5FDC}"/>
                </a:ext>
              </a:extLst>
            </p:cNvPr>
            <p:cNvSpPr/>
            <p:nvPr/>
          </p:nvSpPr>
          <p:spPr>
            <a:xfrm>
              <a:off x="8094425" y="-8468"/>
              <a:ext cx="1066838"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xmlns="" id="{D2CD269C-8926-4638-8AC9-FAA1CB80953B}"/>
                </a:ext>
              </a:extLst>
            </p:cNvPr>
            <p:cNvSpPr/>
            <p:nvPr/>
          </p:nvSpPr>
          <p:spPr>
            <a:xfrm>
              <a:off x="8069024" y="4894488"/>
              <a:ext cx="1093826"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xmlns="" id="{7C37D2D6-F3E9-4431-8188-3BD797ADC69E}"/>
              </a:ext>
            </a:extLst>
          </p:cNvPr>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xmlns="" id="{E8D409B3-4808-4C5F-8CA8-68F1EED5D5A3}"/>
              </a:ext>
            </a:extLst>
          </p:cNvPr>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xmlns="" id="{15327CFB-6B37-4DC5-AA49-757B45035FF9}"/>
              </a:ext>
            </a:extLst>
          </p:cNvPr>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defRPr/>
            </a:pPr>
            <a:endParaRPr lang="en-GB" altLang="mk-MK"/>
          </a:p>
        </p:txBody>
      </p:sp>
      <p:sp>
        <p:nvSpPr>
          <p:cNvPr id="5" name="Footer Placeholder 4">
            <a:extLst>
              <a:ext uri="{FF2B5EF4-FFF2-40B4-BE49-F238E27FC236}">
                <a16:creationId xmlns:a16="http://schemas.microsoft.com/office/drawing/2014/main" xmlns="" id="{D0FE13A5-F1EB-4D8D-BA0F-EC5FE4004F61}"/>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en-GB" altLang="mk-MK"/>
          </a:p>
        </p:txBody>
      </p:sp>
      <p:sp>
        <p:nvSpPr>
          <p:cNvPr id="6" name="Slide Number Placeholder 5">
            <a:extLst>
              <a:ext uri="{FF2B5EF4-FFF2-40B4-BE49-F238E27FC236}">
                <a16:creationId xmlns:a16="http://schemas.microsoft.com/office/drawing/2014/main" xmlns="" id="{14C2B356-B928-424E-BA63-62718A9B2B19}"/>
              </a:ext>
            </a:extLst>
          </p:cNvPr>
          <p:cNvSpPr>
            <a:spLocks noGrp="1"/>
          </p:cNvSpPr>
          <p:nvPr>
            <p:ph type="sldNum" sz="quarter" idx="4"/>
          </p:nvPr>
        </p:nvSpPr>
        <p:spPr>
          <a:xfrm>
            <a:off x="6445250" y="6042025"/>
            <a:ext cx="51276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chemeClr val="accent1"/>
                </a:solidFill>
              </a:defRPr>
            </a:lvl1pPr>
          </a:lstStyle>
          <a:p>
            <a:fld id="{4C85C223-50C9-4AFB-BB72-24FC197F3354}" type="slidenum">
              <a:rPr lang="en-GB" altLang="mk-MK"/>
              <a:pPr/>
              <a:t>‹#›</a:t>
            </a:fld>
            <a:endParaRPr lang="en-GB" altLang="mk-MK"/>
          </a:p>
        </p:txBody>
      </p:sp>
    </p:spTree>
  </p:cSld>
  <p:clrMap bg1="lt1" tx1="dk1" bg2="lt2" tx2="dk2" accent1="accent1" accent2="accent2" accent3="accent3" accent4="accent4" accent5="accent5" accent6="accent6" hlink="hlink" folHlink="folHlink"/>
  <p:sldLayoutIdLst>
    <p:sldLayoutId id="2147483741"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42" r:id="rId11"/>
    <p:sldLayoutId id="2147483737" r:id="rId12"/>
    <p:sldLayoutId id="2147483743" r:id="rId13"/>
    <p:sldLayoutId id="2147483738" r:id="rId14"/>
    <p:sldLayoutId id="2147483739" r:id="rId15"/>
    <p:sldLayoutId id="2147483740" r:id="rId16"/>
  </p:sldLayoutIdLst>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anose="020B0603020202020204" pitchFamily="34" charset="0"/>
        </a:defRPr>
      </a:lvl2pPr>
      <a:lvl3pPr algn="l" defTabSz="457200" rtl="0" fontAlgn="base">
        <a:spcBef>
          <a:spcPct val="0"/>
        </a:spcBef>
        <a:spcAft>
          <a:spcPct val="0"/>
        </a:spcAft>
        <a:defRPr sz="3600">
          <a:solidFill>
            <a:schemeClr val="accent1"/>
          </a:solidFill>
          <a:latin typeface="Trebuchet MS" panose="020B0603020202020204" pitchFamily="34" charset="0"/>
        </a:defRPr>
      </a:lvl3pPr>
      <a:lvl4pPr algn="l" defTabSz="457200" rtl="0" fontAlgn="base">
        <a:spcBef>
          <a:spcPct val="0"/>
        </a:spcBef>
        <a:spcAft>
          <a:spcPct val="0"/>
        </a:spcAft>
        <a:defRPr sz="3600">
          <a:solidFill>
            <a:schemeClr val="accent1"/>
          </a:solidFill>
          <a:latin typeface="Trebuchet MS" panose="020B0603020202020204" pitchFamily="34" charset="0"/>
        </a:defRPr>
      </a:lvl4pPr>
      <a:lvl5pPr algn="l" defTabSz="457200" rtl="0" fontAlgn="base">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CF2D6F36-2ECD-4D15-AC1E-8BE80635B610}"/>
              </a:ext>
            </a:extLst>
          </p:cNvPr>
          <p:cNvSpPr>
            <a:spLocks noGrp="1" noChangeArrowheads="1"/>
          </p:cNvSpPr>
          <p:nvPr>
            <p:ph type="ctrTitle"/>
          </p:nvPr>
        </p:nvSpPr>
        <p:spPr>
          <a:xfrm>
            <a:off x="1130300" y="2405063"/>
            <a:ext cx="6826250" cy="1646237"/>
          </a:xfrm>
        </p:spPr>
        <p:txBody>
          <a:bodyPr/>
          <a:lstStyle/>
          <a:p>
            <a:r>
              <a:rPr lang="mk-MK" altLang="mk-MK">
                <a:latin typeface="Arial" panose="020B0604020202020204" pitchFamily="34" charset="0"/>
              </a:rPr>
              <a:t>Антиинфламаторни аналгетици</a:t>
            </a:r>
            <a:endParaRPr lang="en-GB" altLang="mk-MK">
              <a:latin typeface="Arial" panose="020B0604020202020204" pitchFamily="34" charset="0"/>
            </a:endParaRPr>
          </a:p>
        </p:txBody>
      </p:sp>
      <p:sp>
        <p:nvSpPr>
          <p:cNvPr id="2051" name="Rectangle 3">
            <a:extLst>
              <a:ext uri="{FF2B5EF4-FFF2-40B4-BE49-F238E27FC236}">
                <a16:creationId xmlns:a16="http://schemas.microsoft.com/office/drawing/2014/main" xmlns="" id="{8680CB89-A374-4F7F-8A68-5B6A63F05388}"/>
              </a:ext>
            </a:extLst>
          </p:cNvPr>
          <p:cNvSpPr>
            <a:spLocks noGrp="1" noChangeArrowheads="1"/>
          </p:cNvSpPr>
          <p:nvPr>
            <p:ph type="subTitle" idx="1"/>
          </p:nvPr>
        </p:nvSpPr>
        <p:spPr>
          <a:xfrm>
            <a:off x="2268538" y="5589588"/>
            <a:ext cx="6407150" cy="1008062"/>
          </a:xfrm>
        </p:spPr>
        <p:txBody>
          <a:bodyPr rtlCol="0">
            <a:normAutofit/>
          </a:bodyPr>
          <a:lstStyle/>
          <a:p>
            <a:pPr fontAlgn="auto">
              <a:spcAft>
                <a:spcPts val="0"/>
              </a:spcAft>
              <a:buFont typeface="Wingdings 3" charset="2"/>
              <a:buNone/>
              <a:defRPr/>
            </a:pPr>
            <a:r>
              <a:rPr lang="mk-MK" altLang="mk-MK" sz="2000"/>
              <a:t>М-р по фармација Александар Чапрагоски</a:t>
            </a:r>
          </a:p>
          <a:p>
            <a:pPr fontAlgn="auto">
              <a:spcAft>
                <a:spcPts val="0"/>
              </a:spcAft>
              <a:buFont typeface="Wingdings 3" charset="2"/>
              <a:buNone/>
              <a:defRPr/>
            </a:pPr>
            <a:endParaRPr lang="en-GB" altLang="mk-MK"/>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a:extLst>
              <a:ext uri="{FF2B5EF4-FFF2-40B4-BE49-F238E27FC236}">
                <a16:creationId xmlns:a16="http://schemas.microsoft.com/office/drawing/2014/main" xmlns="" id="{D9B4C05F-430A-46B9-8154-8F015BE00197}"/>
              </a:ext>
            </a:extLst>
          </p:cNvPr>
          <p:cNvSpPr>
            <a:spLocks noGrp="1" noChangeArrowheads="1"/>
          </p:cNvSpPr>
          <p:nvPr>
            <p:ph idx="1"/>
          </p:nvPr>
        </p:nvSpPr>
        <p:spPr>
          <a:xfrm>
            <a:off x="468313" y="692150"/>
            <a:ext cx="8229600" cy="5438775"/>
          </a:xfrm>
        </p:spPr>
        <p:txBody>
          <a:bodyPr>
            <a:normAutofit fontScale="92500" lnSpcReduction="10000"/>
          </a:bodyPr>
          <a:lstStyle/>
          <a:p>
            <a:r>
              <a:rPr lang="mk-MK" altLang="mk-MK" sz="2400" b="1" u="sng">
                <a:solidFill>
                  <a:srgbClr val="CA1002"/>
                </a:solidFill>
                <a:latin typeface="Arial" panose="020B0604020202020204" pitchFamily="34" charset="0"/>
              </a:rPr>
              <a:t>Целекоксиб</a:t>
            </a:r>
            <a:r>
              <a:rPr lang="mk-MK" altLang="mk-MK" sz="2000" b="1">
                <a:latin typeface="Arial" panose="020B0604020202020204" pitchFamily="34" charset="0"/>
              </a:rPr>
              <a:t> </a:t>
            </a:r>
            <a:r>
              <a:rPr lang="mk-MK" altLang="mk-MK" sz="2000">
                <a:solidFill>
                  <a:schemeClr val="accent1"/>
                </a:solidFill>
                <a:latin typeface="Arial" panose="020B0604020202020204" pitchFamily="34" charset="0"/>
              </a:rPr>
              <a:t>(селективен инхибитор на </a:t>
            </a:r>
            <a:r>
              <a:rPr lang="en-US" altLang="mk-MK" sz="2000">
                <a:solidFill>
                  <a:schemeClr val="accent1"/>
                </a:solidFill>
                <a:latin typeface="Arial" panose="020B0604020202020204" pitchFamily="34" charset="0"/>
              </a:rPr>
              <a:t>COX-2) </a:t>
            </a:r>
            <a:r>
              <a:rPr lang="mk-MK" altLang="mk-MK" sz="1600">
                <a:latin typeface="Arial" panose="020B0604020202020204" pitchFamily="34" charset="0"/>
              </a:rPr>
              <a:t>(слика бр. 4) </a:t>
            </a:r>
            <a:endParaRPr lang="en-US" altLang="mk-MK" sz="2000">
              <a:solidFill>
                <a:schemeClr val="accent1"/>
              </a:solidFill>
              <a:latin typeface="Arial" panose="020B0604020202020204" pitchFamily="34" charset="0"/>
            </a:endParaRPr>
          </a:p>
          <a:p>
            <a:r>
              <a:rPr lang="mk-MK" altLang="mk-MK" sz="2000" i="1">
                <a:solidFill>
                  <a:schemeClr val="tx2"/>
                </a:solidFill>
                <a:latin typeface="Arial" panose="020B0604020202020204" pitchFamily="34" charset="0"/>
              </a:rPr>
              <a:t>аналгетик,антипиретик,антиинфламатор.</a:t>
            </a:r>
          </a:p>
          <a:p>
            <a:r>
              <a:rPr lang="mk-MK" altLang="mk-MK" sz="2000" i="1">
                <a:solidFill>
                  <a:schemeClr val="accent1"/>
                </a:solidFill>
                <a:latin typeface="Arial" panose="020B0604020202020204" pitchFamily="34" charset="0"/>
              </a:rPr>
              <a:t>остеоартрит.</a:t>
            </a:r>
          </a:p>
          <a:p>
            <a:r>
              <a:rPr lang="mk-MK" altLang="mk-MK" sz="2000" i="1">
                <a:solidFill>
                  <a:srgbClr val="FFCC00"/>
                </a:solidFill>
                <a:latin typeface="Arial" panose="020B0604020202020204" pitchFamily="34" charset="0"/>
              </a:rPr>
              <a:t>ревматиден артрит.</a:t>
            </a:r>
          </a:p>
          <a:p>
            <a:r>
              <a:rPr lang="mk-MK" altLang="mk-MK" sz="2000" i="1">
                <a:solidFill>
                  <a:srgbClr val="FF33CC"/>
                </a:solidFill>
                <a:latin typeface="Arial" panose="020B0604020202020204" pitchFamily="34" charset="0"/>
              </a:rPr>
              <a:t>акутен гихт.</a:t>
            </a:r>
            <a:endParaRPr lang="en-US" altLang="mk-MK" sz="2000" i="1">
              <a:solidFill>
                <a:srgbClr val="FF33CC"/>
              </a:solidFill>
              <a:latin typeface="Arial" panose="020B0604020202020204" pitchFamily="34" charset="0"/>
            </a:endParaRPr>
          </a:p>
          <a:p>
            <a:pPr>
              <a:buFont typeface="Wingdings 3" panose="05040102010807070707" pitchFamily="18" charset="2"/>
              <a:buNone/>
            </a:pPr>
            <a:endParaRPr lang="en-US" altLang="mk-MK" sz="2000" i="1">
              <a:solidFill>
                <a:srgbClr val="FF33CC"/>
              </a:solidFill>
              <a:latin typeface="Arial" panose="020B0604020202020204" pitchFamily="34" charset="0"/>
            </a:endParaRPr>
          </a:p>
          <a:p>
            <a:pPr>
              <a:buFont typeface="Wingdings 3" panose="05040102010807070707" pitchFamily="18" charset="2"/>
              <a:buNone/>
            </a:pPr>
            <a:endParaRPr lang="mk-MK" altLang="mk-MK" sz="2000" i="1">
              <a:solidFill>
                <a:schemeClr val="tx2"/>
              </a:solidFill>
              <a:latin typeface="Arial" panose="020B0604020202020204" pitchFamily="34" charset="0"/>
            </a:endParaRPr>
          </a:p>
          <a:p>
            <a:pPr>
              <a:buFont typeface="Wingdings 3" panose="05040102010807070707" pitchFamily="18" charset="2"/>
              <a:buNone/>
            </a:pPr>
            <a:endParaRPr lang="mk-MK" altLang="mk-MK" sz="2000" i="1">
              <a:solidFill>
                <a:schemeClr val="tx2"/>
              </a:solidFill>
              <a:latin typeface="Arial" panose="020B0604020202020204" pitchFamily="34" charset="0"/>
            </a:endParaRPr>
          </a:p>
          <a:p>
            <a:pPr>
              <a:buFont typeface="Wingdings 3" panose="05040102010807070707" pitchFamily="18" charset="2"/>
              <a:buNone/>
            </a:pPr>
            <a:r>
              <a:rPr lang="mk-MK" altLang="mk-MK" sz="1400" b="1" i="1">
                <a:solidFill>
                  <a:schemeClr val="tx2"/>
                </a:solidFill>
                <a:latin typeface="Arial" panose="020B0604020202020204" pitchFamily="34" charset="0"/>
              </a:rPr>
              <a:t>Остеоартрит: </a:t>
            </a:r>
            <a:r>
              <a:rPr lang="en-GB" altLang="mk-MK" sz="1400">
                <a:solidFill>
                  <a:schemeClr val="accent1"/>
                </a:solidFill>
                <a:latin typeface="Arial" panose="020B0604020202020204" pitchFamily="34" charset="0"/>
              </a:rPr>
              <a:t>Остеоартритисот претставува заболување при кое доаѓа до оштетување и трошење на ’рскавицата на коленото. Како резултат на ова доаѓа до контакт на коските на зглобот.</a:t>
            </a:r>
            <a:endParaRPr lang="mk-MK" altLang="mk-MK" sz="1400">
              <a:solidFill>
                <a:schemeClr val="accent1"/>
              </a:solidFill>
              <a:latin typeface="Arial" panose="020B0604020202020204" pitchFamily="34" charset="0"/>
            </a:endParaRPr>
          </a:p>
          <a:p>
            <a:pPr>
              <a:buFont typeface="Wingdings 3" panose="05040102010807070707" pitchFamily="18" charset="2"/>
              <a:buNone/>
            </a:pPr>
            <a:r>
              <a:rPr lang="mk-MK" altLang="mk-MK" sz="1400" b="1" i="1">
                <a:latin typeface="Arial" panose="020B0604020202020204" pitchFamily="34" charset="0"/>
              </a:rPr>
              <a:t>Ревматиден артрит:</a:t>
            </a:r>
            <a:r>
              <a:rPr lang="en-GB" altLang="mk-MK" b="1" i="1"/>
              <a:t> </a:t>
            </a:r>
            <a:r>
              <a:rPr lang="en-GB" altLang="mk-MK" sz="1400">
                <a:solidFill>
                  <a:srgbClr val="99CC00"/>
                </a:solidFill>
                <a:latin typeface="Arial" panose="020B0604020202020204" pitchFamily="34" charset="0"/>
              </a:rPr>
              <a:t>хронична и прогресивна автоимуна болест која предизвикува воспаление, болка, оток и вкочанетост на зглобов</a:t>
            </a:r>
            <a:r>
              <a:rPr lang="mk-MK" altLang="mk-MK" sz="1400">
                <a:solidFill>
                  <a:srgbClr val="99CC00"/>
                </a:solidFill>
                <a:latin typeface="Arial" panose="020B0604020202020204" pitchFamily="34" charset="0"/>
              </a:rPr>
              <a:t>ите</a:t>
            </a:r>
            <a:r>
              <a:rPr lang="en-GB" altLang="mk-MK" sz="1400">
                <a:solidFill>
                  <a:srgbClr val="99CC00"/>
                </a:solidFill>
                <a:latin typeface="Arial" panose="020B0604020202020204" pitchFamily="34" charset="0"/>
              </a:rPr>
              <a:t> и ткивата околу зглобовите, како и ограничување на движењето и функцијата на различни зглобови.</a:t>
            </a:r>
            <a:r>
              <a:rPr lang="en-GB" altLang="mk-MK"/>
              <a:t> </a:t>
            </a:r>
            <a:endParaRPr lang="mk-MK" altLang="mk-MK"/>
          </a:p>
          <a:p>
            <a:pPr>
              <a:buFont typeface="Wingdings 3" panose="05040102010807070707" pitchFamily="18" charset="2"/>
              <a:buNone/>
            </a:pPr>
            <a:r>
              <a:rPr lang="mk-MK" altLang="mk-MK" sz="1400" b="1" i="1">
                <a:latin typeface="Arial" panose="020B0604020202020204" pitchFamily="34" charset="0"/>
              </a:rPr>
              <a:t>Акутен гихт: </a:t>
            </a:r>
            <a:r>
              <a:rPr lang="en-GB" altLang="mk-MK" sz="1400">
                <a:solidFill>
                  <a:srgbClr val="FF33CC"/>
                </a:solidFill>
                <a:latin typeface="Arial" panose="020B0604020202020204" pitchFamily="34" charset="0"/>
              </a:rPr>
              <a:t>метаболно заболување кое предизвикува воспаление и оток на зглобовите. Овој облик на воспаление на зглобовите – артритис, е предизвикан од таложење на кристалите на уричната (мочната) киселина во зглобовите.</a:t>
            </a:r>
            <a:r>
              <a:rPr lang="en-GB" altLang="mk-MK">
                <a:solidFill>
                  <a:srgbClr val="FF33CC"/>
                </a:solidFill>
              </a:rPr>
              <a:t> </a:t>
            </a:r>
            <a:endParaRPr lang="en-US" altLang="mk-MK" sz="1400" b="1" i="1">
              <a:solidFill>
                <a:srgbClr val="FF33CC"/>
              </a:solidFill>
              <a:latin typeface="Arial" panose="020B0604020202020204" pitchFamily="34" charset="0"/>
            </a:endParaRPr>
          </a:p>
          <a:p>
            <a:pPr>
              <a:buFont typeface="Wingdings 3" panose="05040102010807070707" pitchFamily="18" charset="2"/>
              <a:buNone/>
            </a:pPr>
            <a:endParaRPr lang="en-US" altLang="mk-MK" sz="1400" b="1" i="1">
              <a:solidFill>
                <a:srgbClr val="FF33CC"/>
              </a:solidFill>
              <a:latin typeface="Arial" panose="020B0604020202020204" pitchFamily="34" charset="0"/>
            </a:endParaRPr>
          </a:p>
          <a:p>
            <a:pPr>
              <a:buFont typeface="Wingdings 3" panose="05040102010807070707" pitchFamily="18" charset="2"/>
              <a:buNone/>
            </a:pPr>
            <a:endParaRPr lang="en-US" altLang="mk-MK" sz="2000">
              <a:solidFill>
                <a:srgbClr val="FF33CC"/>
              </a:solidFill>
              <a:latin typeface="Arial" panose="020B0604020202020204" pitchFamily="34" charset="0"/>
            </a:endParaRPr>
          </a:p>
          <a:p>
            <a:endParaRPr lang="en-GB" altLang="mk-MK" sz="2000">
              <a:solidFill>
                <a:schemeClr val="tx2"/>
              </a:solidFill>
              <a:latin typeface="Arial" panose="020B0604020202020204" pitchFamily="34" charset="0"/>
            </a:endParaRPr>
          </a:p>
        </p:txBody>
      </p:sp>
      <p:pic>
        <p:nvPicPr>
          <p:cNvPr id="15364" name="Picture 4">
            <a:extLst>
              <a:ext uri="{FF2B5EF4-FFF2-40B4-BE49-F238E27FC236}">
                <a16:creationId xmlns:a16="http://schemas.microsoft.com/office/drawing/2014/main" xmlns="" id="{D85187CE-5AFD-4006-845C-46D2325185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1557338"/>
            <a:ext cx="2700338" cy="2568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xmlns="" id="{65929099-AB68-4F48-A924-BAAD65910F43}"/>
              </a:ext>
            </a:extLst>
          </p:cNvPr>
          <p:cNvSpPr>
            <a:spLocks noGrp="1"/>
          </p:cNvSpPr>
          <p:nvPr>
            <p:ph type="title"/>
          </p:nvPr>
        </p:nvSpPr>
        <p:spPr>
          <a:xfrm>
            <a:off x="609600" y="404813"/>
            <a:ext cx="6348413" cy="1525587"/>
          </a:xfrm>
        </p:spPr>
        <p:txBody>
          <a:bodyPr/>
          <a:lstStyle/>
          <a:p>
            <a:r>
              <a:rPr lang="mk-MK" altLang="en-US" sz="2000" b="1" i="1">
                <a:latin typeface="Arial" panose="020B0604020202020204" pitchFamily="34" charset="0"/>
              </a:rPr>
              <a:t>Дознајте повеќе </a:t>
            </a:r>
            <a:br>
              <a:rPr lang="mk-MK" altLang="en-US" sz="2000" b="1" i="1">
                <a:latin typeface="Arial" panose="020B0604020202020204" pitchFamily="34" charset="0"/>
              </a:rPr>
            </a:br>
            <a:r>
              <a:rPr lang="mk-MK" altLang="en-US" sz="2000" b="1" i="1">
                <a:latin typeface="Arial" panose="020B0604020202020204" pitchFamily="34" charset="0"/>
              </a:rPr>
              <a:t/>
            </a:r>
            <a:br>
              <a:rPr lang="mk-MK" altLang="en-US" sz="2000" b="1" i="1">
                <a:latin typeface="Arial" panose="020B0604020202020204" pitchFamily="34" charset="0"/>
              </a:rPr>
            </a:br>
            <a:r>
              <a:rPr lang="mk-MK" altLang="en-US" sz="2000" b="1" i="1">
                <a:latin typeface="Arial" panose="020B0604020202020204" pitchFamily="34" charset="0"/>
              </a:rPr>
              <a:t/>
            </a:r>
            <a:br>
              <a:rPr lang="mk-MK" altLang="en-US" sz="2000" b="1" i="1">
                <a:latin typeface="Arial" panose="020B0604020202020204" pitchFamily="34" charset="0"/>
              </a:rPr>
            </a:br>
            <a:r>
              <a:rPr lang="mk-MK" altLang="en-US" sz="2000" b="1" i="1">
                <a:latin typeface="Arial" panose="020B0604020202020204" pitchFamily="34" charset="0"/>
              </a:rPr>
              <a:t/>
            </a:r>
            <a:br>
              <a:rPr lang="mk-MK" altLang="en-US" sz="2000" b="1" i="1">
                <a:latin typeface="Arial" panose="020B0604020202020204" pitchFamily="34" charset="0"/>
              </a:rPr>
            </a:br>
            <a:r>
              <a:rPr lang="mk-MK" altLang="en-US" sz="2000" b="1" i="1">
                <a:solidFill>
                  <a:schemeClr val="accent2"/>
                </a:solidFill>
                <a:latin typeface="Arial" panose="020B0604020202020204" pitchFamily="34" charset="0"/>
              </a:rPr>
              <a:t>Простагландини</a:t>
            </a:r>
            <a:endParaRPr lang="en-GB" altLang="en-US" sz="2000" b="1" i="1">
              <a:solidFill>
                <a:schemeClr val="accent2"/>
              </a:solidFill>
              <a:latin typeface="Arial" panose="020B0604020202020204" pitchFamily="34" charset="0"/>
            </a:endParaRPr>
          </a:p>
        </p:txBody>
      </p:sp>
      <p:sp>
        <p:nvSpPr>
          <p:cNvPr id="72707" name="Rectangle 3">
            <a:extLst>
              <a:ext uri="{FF2B5EF4-FFF2-40B4-BE49-F238E27FC236}">
                <a16:creationId xmlns:a16="http://schemas.microsoft.com/office/drawing/2014/main" xmlns="" id="{9D683DFD-E9CD-4F21-BD83-2512AFEB0A9F}"/>
              </a:ext>
            </a:extLst>
          </p:cNvPr>
          <p:cNvSpPr>
            <a:spLocks noGrp="1"/>
          </p:cNvSpPr>
          <p:nvPr>
            <p:ph type="body" idx="1"/>
          </p:nvPr>
        </p:nvSpPr>
        <p:spPr>
          <a:xfrm>
            <a:off x="609600" y="2276475"/>
            <a:ext cx="7850188" cy="4105275"/>
          </a:xfrm>
        </p:spPr>
        <p:txBody>
          <a:bodyPr/>
          <a:lstStyle/>
          <a:p>
            <a:r>
              <a:rPr lang="en-GB" altLang="en-US"/>
              <a:t>Простагландините се група на биогени физиолошки активни супстанции содржани во органите и ткивата на телото. </a:t>
            </a:r>
            <a:endParaRPr lang="mk-MK" altLang="en-US"/>
          </a:p>
          <a:p>
            <a:r>
              <a:rPr lang="mk-MK" altLang="en-US"/>
              <a:t>Одговорни се за вазоконстрикторните ефекти(стегање на крвни садови) како и за воспалителните процеси кои доведуваат до болка.</a:t>
            </a:r>
          </a:p>
          <a:p>
            <a:r>
              <a:rPr lang="en-GB" altLang="en-US"/>
              <a:t>Голем број природни простагландини се изолирани од животински ткива. Според особеностите на хемиската структура, простагландините се поделени во групи со латински индекси Е, Ф, А, Б, итн., И во подгрупи кои имаат дополнителни дигитални ознаки (PGE M1, PGE M2, итн.) </a:t>
            </a:r>
            <a:endParaRPr lang="mk-MK" altLang="en-US"/>
          </a:p>
          <a:p>
            <a:pPr>
              <a:buFont typeface="Wingdings 3" panose="05040102010807070707" pitchFamily="18" charset="2"/>
              <a:buNone/>
            </a:pPr>
            <a:endParaRPr lang="en-GB"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xmlns="" id="{3461C6DB-367E-4DE9-A1BD-620E7CDB4736}"/>
              </a:ext>
            </a:extLst>
          </p:cNvPr>
          <p:cNvSpPr>
            <a:spLocks noGrp="1"/>
          </p:cNvSpPr>
          <p:nvPr>
            <p:ph type="title"/>
          </p:nvPr>
        </p:nvSpPr>
        <p:spPr>
          <a:xfrm>
            <a:off x="611188" y="260350"/>
            <a:ext cx="6348412" cy="1670050"/>
          </a:xfrm>
        </p:spPr>
        <p:txBody>
          <a:bodyPr/>
          <a:lstStyle/>
          <a:p>
            <a:r>
              <a:rPr lang="mk-MK" altLang="en-US" sz="2400" b="1" i="1"/>
              <a:t>Дознајте повеќе </a:t>
            </a:r>
            <a:br>
              <a:rPr lang="mk-MK" altLang="en-US" sz="2400" b="1" i="1"/>
            </a:br>
            <a:r>
              <a:rPr lang="mk-MK" altLang="en-US" sz="2400" b="1" i="1"/>
              <a:t/>
            </a:r>
            <a:br>
              <a:rPr lang="mk-MK" altLang="en-US" sz="2400" b="1" i="1"/>
            </a:br>
            <a:r>
              <a:rPr lang="mk-MK" altLang="en-US" sz="2400" b="1" i="1"/>
              <a:t> </a:t>
            </a:r>
            <a:r>
              <a:rPr lang="mk-MK" altLang="en-US" sz="2400" b="1" i="1">
                <a:solidFill>
                  <a:srgbClr val="6D1367"/>
                </a:solidFill>
              </a:rPr>
              <a:t>Циклооксигеназа</a:t>
            </a:r>
            <a:endParaRPr lang="en-GB" altLang="en-US" sz="2400" b="1" i="1">
              <a:solidFill>
                <a:srgbClr val="6D1367"/>
              </a:solidFill>
            </a:endParaRPr>
          </a:p>
        </p:txBody>
      </p:sp>
      <p:sp>
        <p:nvSpPr>
          <p:cNvPr id="73731" name="Rectangle 3">
            <a:extLst>
              <a:ext uri="{FF2B5EF4-FFF2-40B4-BE49-F238E27FC236}">
                <a16:creationId xmlns:a16="http://schemas.microsoft.com/office/drawing/2014/main" xmlns="" id="{0E7CC806-3F0B-4C57-8423-79253E525EE3}"/>
              </a:ext>
            </a:extLst>
          </p:cNvPr>
          <p:cNvSpPr>
            <a:spLocks noGrp="1"/>
          </p:cNvSpPr>
          <p:nvPr>
            <p:ph type="body" idx="1"/>
          </p:nvPr>
        </p:nvSpPr>
        <p:spPr>
          <a:xfrm>
            <a:off x="611188" y="1628775"/>
            <a:ext cx="7707312" cy="5229225"/>
          </a:xfrm>
        </p:spPr>
        <p:txBody>
          <a:bodyPr/>
          <a:lstStyle/>
          <a:p>
            <a:r>
              <a:rPr lang="mk-MK" altLang="en-US" sz="2000" b="1">
                <a:solidFill>
                  <a:srgbClr val="6D1367"/>
                </a:solidFill>
              </a:rPr>
              <a:t>Циклооксигеназа</a:t>
            </a:r>
            <a:r>
              <a:rPr lang="en-GB" altLang="en-US"/>
              <a:t> (engl. cyclo-oxygenase, COX) </a:t>
            </a:r>
            <a:r>
              <a:rPr lang="mk-MK" altLang="en-US"/>
              <a:t>претставува важен ензим во синтеза на простгландините.</a:t>
            </a:r>
          </a:p>
          <a:p>
            <a:r>
              <a:rPr lang="mk-MK" altLang="en-US"/>
              <a:t>Катализира (поттикнува) комплексни реакции кои вршат конвертирање на </a:t>
            </a:r>
            <a:r>
              <a:rPr lang="mk-MK" altLang="en-US">
                <a:solidFill>
                  <a:srgbClr val="CA1002"/>
                </a:solidFill>
              </a:rPr>
              <a:t>арахидонската киселина</a:t>
            </a:r>
            <a:r>
              <a:rPr lang="mk-MK" altLang="en-US"/>
              <a:t> во </a:t>
            </a:r>
            <a:r>
              <a:rPr lang="mk-MK" altLang="en-US">
                <a:solidFill>
                  <a:schemeClr val="accent2"/>
                </a:solidFill>
              </a:rPr>
              <a:t>простгаландини.</a:t>
            </a:r>
          </a:p>
          <a:p>
            <a:r>
              <a:rPr lang="mk-MK" altLang="en-US">
                <a:solidFill>
                  <a:schemeClr val="tx2"/>
                </a:solidFill>
              </a:rPr>
              <a:t>Постојат две форми на овај ензим:</a:t>
            </a:r>
          </a:p>
          <a:p>
            <a:pPr>
              <a:buFont typeface="Wingdings 3" panose="05040102010807070707" pitchFamily="18" charset="2"/>
              <a:buAutoNum type="arabicPeriod"/>
            </a:pPr>
            <a:r>
              <a:rPr lang="en-US" altLang="en-US" b="1">
                <a:solidFill>
                  <a:srgbClr val="FF33CC"/>
                </a:solidFill>
              </a:rPr>
              <a:t>COX 1</a:t>
            </a:r>
            <a:r>
              <a:rPr lang="en-US" altLang="en-US">
                <a:solidFill>
                  <a:schemeClr val="tx2"/>
                </a:solidFill>
              </a:rPr>
              <a:t> – </a:t>
            </a:r>
            <a:r>
              <a:rPr lang="mk-MK" altLang="en-US">
                <a:solidFill>
                  <a:schemeClr val="tx2"/>
                </a:solidFill>
              </a:rPr>
              <a:t>конститутивна форма на ензим, одговорна за создавање на битни </a:t>
            </a:r>
            <a:r>
              <a:rPr lang="mk-MK" altLang="en-US">
                <a:solidFill>
                  <a:schemeClr val="accent2"/>
                </a:solidFill>
              </a:rPr>
              <a:t>простагландини</a:t>
            </a:r>
            <a:r>
              <a:rPr lang="mk-MK" altLang="en-US">
                <a:solidFill>
                  <a:schemeClr val="tx2"/>
                </a:solidFill>
              </a:rPr>
              <a:t> и други физиолошки форми кои се одговорни за нормално функционирање на организмот ( желудник, бубрези, ендотел, тромбоцити итн.).</a:t>
            </a:r>
          </a:p>
          <a:p>
            <a:pPr>
              <a:buFont typeface="Wingdings 3" panose="05040102010807070707" pitchFamily="18" charset="2"/>
              <a:buAutoNum type="arabicPeriod"/>
            </a:pPr>
            <a:r>
              <a:rPr lang="en-US" altLang="en-US" b="1">
                <a:solidFill>
                  <a:srgbClr val="6D1367"/>
                </a:solidFill>
              </a:rPr>
              <a:t>COX 2</a:t>
            </a:r>
            <a:r>
              <a:rPr lang="en-US" altLang="en-US">
                <a:solidFill>
                  <a:schemeClr val="tx2"/>
                </a:solidFill>
              </a:rPr>
              <a:t> – </a:t>
            </a:r>
            <a:r>
              <a:rPr lang="mk-MK" altLang="en-US">
                <a:solidFill>
                  <a:schemeClr val="tx2"/>
                </a:solidFill>
              </a:rPr>
              <a:t>индуцибилен ензим чија концентрација повеќекратно се зголемува при инфламаторна (воспалителна реакција).</a:t>
            </a:r>
            <a:endParaRPr lang="en-US" altLang="en-US">
              <a:solidFill>
                <a:schemeClr val="tx2"/>
              </a:solidFill>
            </a:endParaRPr>
          </a:p>
          <a:p>
            <a:pPr>
              <a:buFont typeface="Wingdings 3" panose="05040102010807070707" pitchFamily="18" charset="2"/>
              <a:buNone/>
            </a:pPr>
            <a:r>
              <a:rPr lang="en-US" altLang="en-US" b="1">
                <a:solidFill>
                  <a:srgbClr val="FF33CC"/>
                </a:solidFill>
              </a:rPr>
              <a:t>COX-1</a:t>
            </a:r>
            <a:r>
              <a:rPr lang="en-US" altLang="en-US" b="1">
                <a:solidFill>
                  <a:srgbClr val="FF33CC"/>
                </a:solidFill>
                <a:sym typeface="Wingdings" panose="05000000000000000000" pitchFamily="2" charset="2"/>
              </a:rPr>
              <a:t></a:t>
            </a:r>
            <a:r>
              <a:rPr lang="en-US" altLang="en-US">
                <a:solidFill>
                  <a:schemeClr val="tx2"/>
                </a:solidFill>
                <a:sym typeface="Wingdings" panose="05000000000000000000" pitchFamily="2" charset="2"/>
              </a:rPr>
              <a:t>  good enzyme                              </a:t>
            </a:r>
            <a:r>
              <a:rPr lang="en-US" altLang="en-US" b="1">
                <a:solidFill>
                  <a:srgbClr val="6D1367"/>
                </a:solidFill>
                <a:sym typeface="Wingdings" panose="05000000000000000000" pitchFamily="2" charset="2"/>
              </a:rPr>
              <a:t>COX-2</a:t>
            </a:r>
            <a:r>
              <a:rPr lang="en-US" altLang="en-US">
                <a:solidFill>
                  <a:schemeClr val="tx2"/>
                </a:solidFill>
                <a:sym typeface="Wingdings" panose="05000000000000000000" pitchFamily="2" charset="2"/>
              </a:rPr>
              <a:t> </a:t>
            </a:r>
            <a:r>
              <a:rPr lang="en-US" altLang="en-US" b="1">
                <a:solidFill>
                  <a:schemeClr val="tx1"/>
                </a:solidFill>
                <a:sym typeface="Wingdings" panose="05000000000000000000" pitchFamily="2" charset="2"/>
              </a:rPr>
              <a:t>bad enzyme</a:t>
            </a:r>
            <a:r>
              <a:rPr lang="en-US" altLang="en-US">
                <a:solidFill>
                  <a:schemeClr val="tx2"/>
                </a:solidFill>
                <a:sym typeface="Wingdings" panose="05000000000000000000" pitchFamily="2" charset="2"/>
              </a:rPr>
              <a:t> </a:t>
            </a:r>
          </a:p>
          <a:p>
            <a:pPr>
              <a:buFont typeface="Wingdings 3" panose="05040102010807070707" pitchFamily="18" charset="2"/>
              <a:buNone/>
            </a:pPr>
            <a:endParaRPr lang="en-US" altLang="en-US">
              <a:solidFill>
                <a:schemeClr val="tx2"/>
              </a:solidFill>
              <a:sym typeface="Wingdings" panose="05000000000000000000" pitchFamily="2" charset="2"/>
            </a:endParaRPr>
          </a:p>
          <a:p>
            <a:pPr>
              <a:buFont typeface="Wingdings 3" panose="05040102010807070707" pitchFamily="18" charset="2"/>
              <a:buNone/>
            </a:pPr>
            <a:endParaRPr lang="en-GB" altLang="en-US">
              <a:solidFill>
                <a:schemeClr val="tx2"/>
              </a:solidFill>
            </a:endParaRPr>
          </a:p>
        </p:txBody>
      </p:sp>
      <p:pic>
        <p:nvPicPr>
          <p:cNvPr id="73732" name="Picture 4">
            <a:extLst>
              <a:ext uri="{FF2B5EF4-FFF2-40B4-BE49-F238E27FC236}">
                <a16:creationId xmlns:a16="http://schemas.microsoft.com/office/drawing/2014/main" xmlns="" id="{21F8B972-34D7-477E-91AB-FEC449E819B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913" y="5805488"/>
            <a:ext cx="1196975" cy="792162"/>
          </a:xfrm>
          <a:prstGeom prst="rect">
            <a:avLst/>
          </a:prstGeom>
          <a:noFill/>
          <a:extLst>
            <a:ext uri="{909E8E84-426E-40DD-AFC4-6F175D3DCCD1}">
              <a14:hiddenFill xmlns:a14="http://schemas.microsoft.com/office/drawing/2010/main">
                <a:solidFill>
                  <a:srgbClr val="FFFFFF"/>
                </a:solidFill>
              </a14:hiddenFill>
            </a:ext>
          </a:extLst>
        </p:spPr>
      </p:pic>
      <p:pic>
        <p:nvPicPr>
          <p:cNvPr id="73733" name="Picture 5">
            <a:extLst>
              <a:ext uri="{FF2B5EF4-FFF2-40B4-BE49-F238E27FC236}">
                <a16:creationId xmlns:a16="http://schemas.microsoft.com/office/drawing/2014/main" xmlns="" id="{514A177C-EE33-41D6-A00D-B81194BAFBF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8625" y="5734050"/>
            <a:ext cx="1360488" cy="935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xmlns="" id="{2735F6A6-90A7-4C62-966F-250D83179E33}"/>
              </a:ext>
            </a:extLst>
          </p:cNvPr>
          <p:cNvSpPr>
            <a:spLocks noGrp="1"/>
          </p:cNvSpPr>
          <p:nvPr>
            <p:ph type="title"/>
          </p:nvPr>
        </p:nvSpPr>
        <p:spPr>
          <a:xfrm>
            <a:off x="611188" y="260350"/>
            <a:ext cx="6348412" cy="1681163"/>
          </a:xfrm>
        </p:spPr>
        <p:txBody>
          <a:bodyPr/>
          <a:lstStyle/>
          <a:p>
            <a:r>
              <a:rPr lang="mk-MK" altLang="en-US" sz="2400" b="1" i="1"/>
              <a:t/>
            </a:r>
            <a:br>
              <a:rPr lang="mk-MK" altLang="en-US" sz="2400" b="1" i="1"/>
            </a:br>
            <a:r>
              <a:rPr lang="mk-MK" altLang="en-US" sz="2400" b="1" i="1"/>
              <a:t>Дознајте повеќе</a:t>
            </a:r>
            <a:br>
              <a:rPr lang="mk-MK" altLang="en-US" sz="2400" b="1" i="1"/>
            </a:br>
            <a:r>
              <a:rPr lang="mk-MK" altLang="en-US" sz="2400" b="1" i="1"/>
              <a:t/>
            </a:r>
            <a:br>
              <a:rPr lang="mk-MK" altLang="en-US" sz="2400" b="1" i="1"/>
            </a:br>
            <a:r>
              <a:rPr lang="en-US" altLang="en-US" sz="2400" b="1" i="1">
                <a:solidFill>
                  <a:srgbClr val="6D1367"/>
                </a:solidFill>
              </a:rPr>
              <a:t>COX</a:t>
            </a:r>
            <a:r>
              <a:rPr lang="en-US" altLang="en-US" sz="2400" b="1" i="1"/>
              <a:t> </a:t>
            </a:r>
            <a:r>
              <a:rPr lang="mk-MK" altLang="en-US" sz="2400" b="1" i="1"/>
              <a:t>/</a:t>
            </a:r>
            <a:r>
              <a:rPr lang="mk-MK" altLang="en-US" sz="2400" b="1" i="1">
                <a:solidFill>
                  <a:schemeClr val="accent2"/>
                </a:solidFill>
              </a:rPr>
              <a:t>простагландини</a:t>
            </a:r>
            <a:endParaRPr lang="en-GB" altLang="en-US" sz="2400" b="1" i="1">
              <a:solidFill>
                <a:schemeClr val="accent2"/>
              </a:solidFill>
            </a:endParaRPr>
          </a:p>
        </p:txBody>
      </p:sp>
      <p:sp>
        <p:nvSpPr>
          <p:cNvPr id="74755" name="Rectangle 3">
            <a:extLst>
              <a:ext uri="{FF2B5EF4-FFF2-40B4-BE49-F238E27FC236}">
                <a16:creationId xmlns:a16="http://schemas.microsoft.com/office/drawing/2014/main" xmlns="" id="{3BE9E5B0-A3BF-4262-B930-9D5991A68E20}"/>
              </a:ext>
            </a:extLst>
          </p:cNvPr>
          <p:cNvSpPr>
            <a:spLocks noGrp="1"/>
          </p:cNvSpPr>
          <p:nvPr>
            <p:ph type="body" idx="1"/>
          </p:nvPr>
        </p:nvSpPr>
        <p:spPr>
          <a:xfrm>
            <a:off x="611188" y="1773238"/>
            <a:ext cx="7634287" cy="4608512"/>
          </a:xfrm>
        </p:spPr>
        <p:txBody>
          <a:bodyPr/>
          <a:lstStyle/>
          <a:p>
            <a:pPr>
              <a:lnSpc>
                <a:spcPct val="90000"/>
              </a:lnSpc>
            </a:pPr>
            <a:r>
              <a:rPr lang="mk-MK" altLang="en-US"/>
              <a:t>Кога настапува болката значи дека нивото на простагландини одговорни за истата е зголемено благодарение на работата на </a:t>
            </a:r>
            <a:r>
              <a:rPr lang="en-US" altLang="en-US" b="1">
                <a:solidFill>
                  <a:srgbClr val="6D1367"/>
                </a:solidFill>
              </a:rPr>
              <a:t>COX – 2</a:t>
            </a:r>
            <a:r>
              <a:rPr lang="en-US" altLang="en-US"/>
              <a:t> </a:t>
            </a:r>
            <a:r>
              <a:rPr lang="mk-MK" altLang="en-US"/>
              <a:t>ензимот.Тогаш луѓето најчесто посегаат по лек од групата на НСАИЛ (нестероидни антиинфламаторни лекови).Овие лекови делуваат така што го спречуваат дејството на</a:t>
            </a:r>
            <a:r>
              <a:rPr lang="en-US" altLang="en-US"/>
              <a:t> </a:t>
            </a:r>
            <a:r>
              <a:rPr lang="en-US" altLang="en-US" b="1">
                <a:solidFill>
                  <a:srgbClr val="6D1367"/>
                </a:solidFill>
              </a:rPr>
              <a:t>COX -2</a:t>
            </a:r>
            <a:r>
              <a:rPr lang="mk-MK" altLang="en-US"/>
              <a:t> ензимот и со тоа ја намалуваат болката. Сепак нивното дејство е неселективно, што во превод значи дека делуваат и на</a:t>
            </a:r>
            <a:r>
              <a:rPr lang="en-US" altLang="en-US"/>
              <a:t> </a:t>
            </a:r>
            <a:r>
              <a:rPr lang="en-US" altLang="en-US" b="1">
                <a:solidFill>
                  <a:srgbClr val="FF33CC"/>
                </a:solidFill>
              </a:rPr>
              <a:t>COX -1</a:t>
            </a:r>
            <a:r>
              <a:rPr lang="mk-MK" altLang="en-US"/>
              <a:t> ензимот</a:t>
            </a:r>
            <a:r>
              <a:rPr lang="en-US" altLang="en-US"/>
              <a:t>,</a:t>
            </a:r>
            <a:r>
              <a:rPr lang="mk-MK" altLang="en-US"/>
              <a:t> кој пак меѓу другото е одговорен за создавањето на </a:t>
            </a:r>
            <a:r>
              <a:rPr lang="mk-MK" altLang="en-US" b="1">
                <a:solidFill>
                  <a:schemeClr val="accent2"/>
                </a:solidFill>
              </a:rPr>
              <a:t>заштитни простагландини</a:t>
            </a:r>
            <a:r>
              <a:rPr lang="mk-MK" altLang="en-US"/>
              <a:t> во слузницата на желудникот.Така, со негова инхибиција се уништуваат и тие таканаречени </a:t>
            </a:r>
            <a:r>
              <a:rPr lang="mk-MK" altLang="en-US" b="1">
                <a:solidFill>
                  <a:schemeClr val="accent2"/>
                </a:solidFill>
              </a:rPr>
              <a:t>заштитнички простгаландини</a:t>
            </a:r>
            <a:r>
              <a:rPr lang="mk-MK" altLang="en-US"/>
              <a:t> по што желудочната слузница останува незаштитена од нападите на </a:t>
            </a:r>
            <a:r>
              <a:rPr lang="en-US" altLang="en-US">
                <a:solidFill>
                  <a:srgbClr val="CA1002"/>
                </a:solidFill>
              </a:rPr>
              <a:t>HCL </a:t>
            </a:r>
            <a:r>
              <a:rPr lang="mk-MK" altLang="en-US"/>
              <a:t>и </a:t>
            </a:r>
            <a:r>
              <a:rPr lang="mk-MK" altLang="en-US" b="1">
                <a:solidFill>
                  <a:srgbClr val="FFCC00"/>
                </a:solidFill>
              </a:rPr>
              <a:t>пепсинот</a:t>
            </a:r>
            <a:r>
              <a:rPr lang="mk-MK" altLang="en-US"/>
              <a:t> во желудникот.На тој начин се добиваат тие </a:t>
            </a:r>
            <a:r>
              <a:rPr lang="mk-MK" altLang="en-US" b="1">
                <a:solidFill>
                  <a:schemeClr val="tx1"/>
                </a:solidFill>
              </a:rPr>
              <a:t>несакани ефекти</a:t>
            </a:r>
            <a:r>
              <a:rPr lang="mk-MK" altLang="en-US"/>
              <a:t> на НСАИЛ врз желудникот.</a:t>
            </a:r>
            <a:endParaRPr lang="en-US" altLang="en-US"/>
          </a:p>
          <a:p>
            <a:pPr>
              <a:lnSpc>
                <a:spcPct val="90000"/>
              </a:lnSpc>
            </a:pPr>
            <a:r>
              <a:rPr lang="mk-MK" altLang="en-US" b="1" u="sng"/>
              <a:t>СОВЕТ</a:t>
            </a:r>
            <a:r>
              <a:rPr lang="en-US" altLang="en-US"/>
              <a:t>:</a:t>
            </a:r>
            <a:r>
              <a:rPr lang="mk-MK" altLang="en-US">
                <a:solidFill>
                  <a:srgbClr val="08780D"/>
                </a:solidFill>
              </a:rPr>
              <a:t>НСАИЛ се земаат на полн желудник (после оброк)</a:t>
            </a:r>
            <a:endParaRPr lang="en-US" altLang="en-US">
              <a:solidFill>
                <a:srgbClr val="08780D"/>
              </a:solidFill>
            </a:endParaRPr>
          </a:p>
          <a:p>
            <a:pPr>
              <a:lnSpc>
                <a:spcPct val="90000"/>
              </a:lnSpc>
            </a:pPr>
            <a:r>
              <a:rPr lang="mk-MK" altLang="en-US">
                <a:solidFill>
                  <a:schemeClr val="tx1"/>
                </a:solidFill>
              </a:rPr>
              <a:t>Постојат и НСАИЛ кои делуваат само на </a:t>
            </a:r>
            <a:r>
              <a:rPr lang="en-US" altLang="en-US">
                <a:solidFill>
                  <a:schemeClr val="tx1"/>
                </a:solidFill>
              </a:rPr>
              <a:t>COX- 2</a:t>
            </a:r>
            <a:r>
              <a:rPr lang="mk-MK" altLang="en-US">
                <a:solidFill>
                  <a:schemeClr val="tx1"/>
                </a:solidFill>
              </a:rPr>
              <a:t> ензимот (селективни), но се користат поретко заради несаканите ефекти</a:t>
            </a:r>
            <a:r>
              <a:rPr lang="en-US" altLang="en-US">
                <a:solidFill>
                  <a:schemeClr val="tx1"/>
                </a:solidFill>
              </a:rPr>
              <a:t>.</a:t>
            </a:r>
            <a:endParaRPr lang="en-GB" altLang="en-US">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xmlns="" id="{6D03C77F-EA22-4261-8624-DDE4629D976A}"/>
              </a:ext>
            </a:extLst>
          </p:cNvPr>
          <p:cNvSpPr>
            <a:spLocks noGrp="1" noChangeArrowheads="1"/>
          </p:cNvSpPr>
          <p:nvPr>
            <p:ph type="title"/>
          </p:nvPr>
        </p:nvSpPr>
        <p:spPr/>
        <p:txBody>
          <a:bodyPr/>
          <a:lstStyle/>
          <a:p>
            <a:r>
              <a:rPr lang="mk-MK" altLang="mk-MK" sz="2800">
                <a:latin typeface="Arial" panose="020B0604020202020204" pitchFamily="34" charset="0"/>
              </a:rPr>
              <a:t>4. Деривати на анилин и p-аминофенол</a:t>
            </a:r>
            <a:endParaRPr lang="en-GB" altLang="mk-MK" sz="2800">
              <a:latin typeface="Arial" panose="020B0604020202020204" pitchFamily="34" charset="0"/>
            </a:endParaRPr>
          </a:p>
        </p:txBody>
      </p:sp>
      <p:sp>
        <p:nvSpPr>
          <p:cNvPr id="38915" name="Rectangle 3">
            <a:extLst>
              <a:ext uri="{FF2B5EF4-FFF2-40B4-BE49-F238E27FC236}">
                <a16:creationId xmlns:a16="http://schemas.microsoft.com/office/drawing/2014/main" xmlns="" id="{F1C35095-3BAE-44CF-84B9-7BBA314EFD99}"/>
              </a:ext>
            </a:extLst>
          </p:cNvPr>
          <p:cNvSpPr>
            <a:spLocks noGrp="1" noChangeArrowheads="1"/>
          </p:cNvSpPr>
          <p:nvPr>
            <p:ph idx="1"/>
          </p:nvPr>
        </p:nvSpPr>
        <p:spPr/>
        <p:txBody>
          <a:bodyPr>
            <a:normAutofit/>
          </a:bodyPr>
          <a:lstStyle/>
          <a:p>
            <a:pPr>
              <a:spcBef>
                <a:spcPct val="0"/>
              </a:spcBef>
              <a:buClrTx/>
              <a:buSzTx/>
              <a:buFontTx/>
              <a:buNone/>
            </a:pPr>
            <a:r>
              <a:rPr lang="mk-MK" altLang="en-US">
                <a:solidFill>
                  <a:schemeClr val="tx1"/>
                </a:solidFill>
                <a:effectLst>
                  <a:outerShdw blurRad="38100" dist="38100" dir="2700000" algn="tl">
                    <a:srgbClr val="C0C0C0"/>
                  </a:outerShdw>
                </a:effectLst>
                <a:latin typeface="Arial" panose="020B0604020202020204" pitchFamily="34" charset="0"/>
              </a:rPr>
              <a:t>Во античките врмиња единствениот антипиретичен агенс бил подготвуван од кората од врба (</a:t>
            </a:r>
            <a:r>
              <a:rPr lang="en-US" altLang="en-US">
                <a:solidFill>
                  <a:schemeClr val="accent2"/>
                </a:solidFill>
                <a:effectLst>
                  <a:outerShdw blurRad="38100" dist="38100" dir="2700000" algn="tl">
                    <a:srgbClr val="C0C0C0"/>
                  </a:outerShdw>
                </a:effectLst>
                <a:latin typeface="Arial" panose="020B0604020202020204" pitchFamily="34" charset="0"/>
              </a:rPr>
              <a:t>salix sp.</a:t>
            </a:r>
            <a:r>
              <a:rPr lang="en-US" altLang="en-US">
                <a:solidFill>
                  <a:schemeClr val="tx1"/>
                </a:solidFill>
                <a:effectLst>
                  <a:outerShdw blurRad="38100" dist="38100" dir="2700000" algn="tl">
                    <a:srgbClr val="C0C0C0"/>
                  </a:outerShdw>
                </a:effectLst>
                <a:latin typeface="Arial" panose="020B0604020202020204" pitchFamily="34" charset="0"/>
              </a:rPr>
              <a:t> </a:t>
            </a:r>
            <a:r>
              <a:rPr lang="en-US" altLang="en-US">
                <a:solidFill>
                  <a:schemeClr val="accent2"/>
                </a:solidFill>
                <a:effectLst>
                  <a:outerShdw blurRad="38100" dist="38100" dir="2700000" algn="tl">
                    <a:srgbClr val="C0C0C0"/>
                  </a:outerShdw>
                </a:effectLst>
                <a:latin typeface="Arial" panose="020B0604020202020204" pitchFamily="34" charset="0"/>
              </a:rPr>
              <a:t>Fam.Salicaceae</a:t>
            </a:r>
            <a:r>
              <a:rPr lang="mk-MK" altLang="en-US">
                <a:solidFill>
                  <a:schemeClr val="tx1"/>
                </a:solidFill>
                <a:effectLst>
                  <a:outerShdw blurRad="38100" dist="38100" dir="2700000" algn="tl">
                    <a:srgbClr val="C0C0C0"/>
                  </a:outerShdw>
                </a:effectLst>
                <a:latin typeface="Arial" panose="020B0604020202020204" pitchFamily="34" charset="0"/>
              </a:rPr>
              <a:t>), во која има група од состојки познати како салицили, кои воделе до развој на </a:t>
            </a:r>
            <a:r>
              <a:rPr lang="mk-MK" altLang="en-US">
                <a:solidFill>
                  <a:srgbClr val="CA1002"/>
                </a:solidFill>
                <a:effectLst>
                  <a:outerShdw blurRad="38100" dist="38100" dir="2700000" algn="tl">
                    <a:srgbClr val="C0C0C0"/>
                  </a:outerShdw>
                </a:effectLst>
                <a:latin typeface="Arial" panose="020B0604020202020204" pitchFamily="34" charset="0"/>
              </a:rPr>
              <a:t>аспиринот</a:t>
            </a:r>
            <a:r>
              <a:rPr lang="mk-MK" altLang="en-US">
                <a:solidFill>
                  <a:schemeClr val="tx1"/>
                </a:solidFill>
                <a:effectLst>
                  <a:outerShdw blurRad="38100" dist="38100" dir="2700000" algn="tl">
                    <a:srgbClr val="C0C0C0"/>
                  </a:outerShdw>
                </a:effectLst>
                <a:latin typeface="Arial" panose="020B0604020202020204" pitchFamily="34" charset="0"/>
              </a:rPr>
              <a:t> и состојки кои се содржат во кората на кининовото дрво. Кората на кининовото дрво исто така се употребувала произведување на антималаричниот лек кинин, кој самиот по себе имал антипиретично дејство. Кон средината на </a:t>
            </a:r>
            <a:r>
              <a:rPr lang="en-US" altLang="en-US">
                <a:solidFill>
                  <a:schemeClr val="tx1"/>
                </a:solidFill>
                <a:effectLst>
                  <a:outerShdw blurRad="38100" dist="38100" dir="2700000" algn="tl">
                    <a:srgbClr val="C0C0C0"/>
                  </a:outerShdw>
                </a:effectLst>
                <a:latin typeface="Arial" panose="020B0604020202020204" pitchFamily="34" charset="0"/>
              </a:rPr>
              <a:t>XIX </a:t>
            </a:r>
            <a:r>
              <a:rPr lang="mk-MK" altLang="en-US">
                <a:solidFill>
                  <a:schemeClr val="tx1"/>
                </a:solidFill>
                <a:effectLst>
                  <a:outerShdw blurRad="38100" dist="38100" dir="2700000" algn="tl">
                    <a:srgbClr val="C0C0C0"/>
                  </a:outerShdw>
                </a:effectLst>
                <a:latin typeface="Arial" panose="020B0604020202020204" pitchFamily="34" charset="0"/>
              </a:rPr>
              <a:t>век се спровеле напори за рафинирање и изолирање на </a:t>
            </a:r>
            <a:r>
              <a:rPr lang="mk-MK" altLang="en-US">
                <a:solidFill>
                  <a:schemeClr val="accent2"/>
                </a:solidFill>
                <a:effectLst>
                  <a:outerShdw blurRad="38100" dist="38100" dir="2700000" algn="tl">
                    <a:srgbClr val="C0C0C0"/>
                  </a:outerShdw>
                </a:effectLst>
                <a:latin typeface="Arial" panose="020B0604020202020204" pitchFamily="34" charset="0"/>
              </a:rPr>
              <a:t>салицин и салицилна киселина</a:t>
            </a:r>
            <a:r>
              <a:rPr lang="mk-MK" altLang="en-US">
                <a:solidFill>
                  <a:schemeClr val="tx1"/>
                </a:solidFill>
                <a:effectLst>
                  <a:outerShdw blurRad="38100" dist="38100" dir="2700000" algn="tl">
                    <a:srgbClr val="C0C0C0"/>
                  </a:outerShdw>
                </a:effectLst>
                <a:latin typeface="Arial" panose="020B0604020202020204" pitchFamily="34" charset="0"/>
              </a:rPr>
              <a:t>.. Како резултат на се помалите залихи на кининово дрво, кое што било користено како лек против маларија, луѓето биле приморани да бараат поефтини синтетички алтернативи. Вакви алтернативни состојки биле </a:t>
            </a:r>
            <a:r>
              <a:rPr lang="en-US" altLang="en-US" b="1">
                <a:solidFill>
                  <a:schemeClr val="tx1"/>
                </a:solidFill>
                <a:effectLst>
                  <a:outerShdw blurRad="38100" dist="38100" dir="2700000" algn="tl">
                    <a:srgbClr val="C0C0C0"/>
                  </a:outerShdw>
                </a:effectLst>
                <a:latin typeface="Arial" panose="020B0604020202020204" pitchFamily="34" charset="0"/>
              </a:rPr>
              <a:t>“acetanilid”</a:t>
            </a:r>
            <a:r>
              <a:rPr lang="mk-MK" altLang="en-US">
                <a:solidFill>
                  <a:schemeClr val="tx1"/>
                </a:solidFill>
                <a:effectLst>
                  <a:outerShdw blurRad="38100" dist="38100" dir="2700000" algn="tl">
                    <a:srgbClr val="C0C0C0"/>
                  </a:outerShdw>
                </a:effectLst>
                <a:latin typeface="Arial" panose="020B0604020202020204" pitchFamily="34" charset="0"/>
              </a:rPr>
              <a:t> и</a:t>
            </a:r>
            <a:r>
              <a:rPr lang="en-US" altLang="en-US">
                <a:solidFill>
                  <a:schemeClr val="tx1"/>
                </a:solidFill>
                <a:effectLst>
                  <a:outerShdw blurRad="38100" dist="38100" dir="2700000" algn="tl">
                    <a:srgbClr val="C0C0C0"/>
                  </a:outerShdw>
                </a:effectLst>
                <a:latin typeface="Arial" panose="020B0604020202020204" pitchFamily="34" charset="0"/>
              </a:rPr>
              <a:t> “</a:t>
            </a:r>
            <a:r>
              <a:rPr lang="en-US" altLang="en-US" b="1">
                <a:solidFill>
                  <a:schemeClr val="tx1"/>
                </a:solidFill>
                <a:effectLst>
                  <a:outerShdw blurRad="38100" dist="38100" dir="2700000" algn="tl">
                    <a:srgbClr val="C0C0C0"/>
                  </a:outerShdw>
                </a:effectLst>
                <a:latin typeface="Arial" panose="020B0604020202020204" pitchFamily="34" charset="0"/>
              </a:rPr>
              <a:t>phenacetine” </a:t>
            </a:r>
            <a:r>
              <a:rPr lang="en-US" altLang="en-US">
                <a:solidFill>
                  <a:schemeClr val="tx1"/>
                </a:solidFill>
                <a:effectLst>
                  <a:outerShdw blurRad="38100" dist="38100" dir="2700000" algn="tl">
                    <a:srgbClr val="C0C0C0"/>
                  </a:outerShdw>
                </a:effectLst>
                <a:latin typeface="Arial" panose="020B0604020202020204" pitchFamily="34" charset="0"/>
              </a:rPr>
              <a:t> </a:t>
            </a:r>
            <a:r>
              <a:rPr lang="mk-MK" altLang="en-US">
                <a:solidFill>
                  <a:schemeClr val="tx1"/>
                </a:solidFill>
                <a:effectLst>
                  <a:outerShdw blurRad="38100" dist="38100" dir="2700000" algn="tl">
                    <a:srgbClr val="C0C0C0"/>
                  </a:outerShdw>
                </a:effectLst>
                <a:latin typeface="Arial" panose="020B0604020202020204" pitchFamily="34" charset="0"/>
              </a:rPr>
              <a:t>кои се откриени во 1886/87 година. </a:t>
            </a:r>
          </a:p>
          <a:p>
            <a:pPr>
              <a:lnSpc>
                <a:spcPct val="90000"/>
              </a:lnSpc>
            </a:pPr>
            <a:endParaRPr lang="en-GB" altLang="mk-MK" sz="17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3DC3B55F-10FB-4D72-A471-BDDEBA79C4C4}"/>
              </a:ext>
            </a:extLst>
          </p:cNvPr>
          <p:cNvSpPr>
            <a:spLocks noGrp="1" noChangeArrowheads="1"/>
          </p:cNvSpPr>
          <p:nvPr>
            <p:ph type="title"/>
          </p:nvPr>
        </p:nvSpPr>
        <p:spPr>
          <a:xfrm>
            <a:off x="609600" y="609600"/>
            <a:ext cx="7346950" cy="1320800"/>
          </a:xfrm>
        </p:spPr>
        <p:txBody>
          <a:bodyPr/>
          <a:lstStyle/>
          <a:p>
            <a:r>
              <a:rPr lang="mk-MK" altLang="mk-MK" sz="2800" b="1">
                <a:latin typeface="Arial" panose="020B0604020202020204" pitchFamily="34" charset="0"/>
              </a:rPr>
              <a:t>5</a:t>
            </a:r>
            <a:r>
              <a:rPr lang="mk-MK" altLang="mk-MK" sz="2800" b="1"/>
              <a:t>. </a:t>
            </a:r>
            <a:r>
              <a:rPr lang="mk-MK" altLang="mk-MK" sz="2800" b="1">
                <a:latin typeface="Arial" panose="020B0604020202020204" pitchFamily="34" charset="0"/>
              </a:rPr>
              <a:t>Парацетамол (ацетаминофен)</a:t>
            </a:r>
            <a:r>
              <a:rPr lang="mk-MK" altLang="mk-MK" sz="1600">
                <a:solidFill>
                  <a:schemeClr val="tx1"/>
                </a:solidFill>
                <a:latin typeface="Arial" panose="020B0604020202020204" pitchFamily="34" charset="0"/>
              </a:rPr>
              <a:t>(слика бр 3)</a:t>
            </a:r>
            <a:endParaRPr lang="en-GB" altLang="mk-MK" sz="1600">
              <a:solidFill>
                <a:schemeClr val="tx1"/>
              </a:solidFill>
              <a:latin typeface="Arial" panose="020B0604020202020204" pitchFamily="34" charset="0"/>
            </a:endParaRPr>
          </a:p>
        </p:txBody>
      </p:sp>
      <p:sp>
        <p:nvSpPr>
          <p:cNvPr id="39939" name="Rectangle 3">
            <a:extLst>
              <a:ext uri="{FF2B5EF4-FFF2-40B4-BE49-F238E27FC236}">
                <a16:creationId xmlns:a16="http://schemas.microsoft.com/office/drawing/2014/main" xmlns="" id="{58A3C77A-6F0C-4626-BE0D-1BD7BF1FAF84}"/>
              </a:ext>
            </a:extLst>
          </p:cNvPr>
          <p:cNvSpPr>
            <a:spLocks noGrp="1" noChangeArrowheads="1"/>
          </p:cNvSpPr>
          <p:nvPr>
            <p:ph idx="1"/>
          </p:nvPr>
        </p:nvSpPr>
        <p:spPr/>
        <p:txBody>
          <a:bodyPr>
            <a:normAutofit/>
          </a:bodyPr>
          <a:lstStyle/>
          <a:p>
            <a:pPr>
              <a:spcBef>
                <a:spcPct val="0"/>
              </a:spcBef>
              <a:buClrTx/>
              <a:buSzTx/>
              <a:buFontTx/>
              <a:buNone/>
            </a:pPr>
            <a:r>
              <a:rPr lang="mk-MK" altLang="en-US">
                <a:solidFill>
                  <a:schemeClr val="tx2"/>
                </a:solidFill>
                <a:effectLst>
                  <a:outerShdw blurRad="38100" dist="38100" dir="2700000" algn="tl">
                    <a:srgbClr val="C0C0C0"/>
                  </a:outerShdw>
                </a:effectLst>
                <a:latin typeface="Arial" panose="020B0604020202020204" pitchFamily="34" charset="0"/>
              </a:rPr>
              <a:t>Во 1893 година била откриена една компонента, без мирис, кристал соединет со горчлив вкус, денес позната како – </a:t>
            </a:r>
            <a:r>
              <a:rPr lang="en-US" altLang="en-US" b="1">
                <a:solidFill>
                  <a:schemeClr val="tx2"/>
                </a:solidFill>
                <a:effectLst>
                  <a:outerShdw blurRad="38100" dist="38100" dir="2700000" algn="tl">
                    <a:srgbClr val="C0C0C0"/>
                  </a:outerShdw>
                </a:effectLst>
                <a:latin typeface="Arial" panose="020B0604020202020204" pitchFamily="34" charset="0"/>
              </a:rPr>
              <a:t>paracetamol. </a:t>
            </a:r>
            <a:r>
              <a:rPr lang="mk-MK" altLang="en-US">
                <a:solidFill>
                  <a:schemeClr val="tx2"/>
                </a:solidFill>
                <a:effectLst>
                  <a:outerShdw blurRad="38100" dist="38100" dir="2700000" algn="tl">
                    <a:srgbClr val="C0C0C0"/>
                  </a:outerShdw>
                </a:effectLst>
                <a:latin typeface="Arial" panose="020B0604020202020204" pitchFamily="34" charset="0"/>
              </a:rPr>
              <a:t>Кај него било забележано дека има аналгетични и антипиретични својства. Неговото хемиско име е: </a:t>
            </a:r>
            <a:r>
              <a:rPr lang="en-US" altLang="en-US">
                <a:solidFill>
                  <a:schemeClr val="tx2"/>
                </a:solidFill>
                <a:effectLst>
                  <a:outerShdw blurRad="38100" dist="38100" dir="2700000" algn="tl">
                    <a:srgbClr val="C0C0C0"/>
                  </a:outerShdw>
                </a:effectLst>
                <a:latin typeface="Arial" panose="020B0604020202020204" pitchFamily="34" charset="0"/>
              </a:rPr>
              <a:t>“</a:t>
            </a:r>
            <a:r>
              <a:rPr lang="en-US" altLang="en-US" b="1">
                <a:solidFill>
                  <a:schemeClr val="tx2"/>
                </a:solidFill>
                <a:effectLst>
                  <a:outerShdw blurRad="38100" dist="38100" dir="2700000" algn="tl">
                    <a:srgbClr val="C0C0C0"/>
                  </a:outerShdw>
                </a:effectLst>
                <a:latin typeface="Arial" panose="020B0604020202020204" pitchFamily="34" charset="0"/>
              </a:rPr>
              <a:t>N – acetyl – para – aminophenol”, </a:t>
            </a:r>
            <a:r>
              <a:rPr lang="mk-MK" altLang="en-US">
                <a:solidFill>
                  <a:schemeClr val="tx2"/>
                </a:solidFill>
                <a:effectLst>
                  <a:outerShdw blurRad="38100" dist="38100" dir="2700000" algn="tl">
                    <a:srgbClr val="C0C0C0"/>
                  </a:outerShdw>
                </a:effectLst>
                <a:latin typeface="Arial" panose="020B0604020202020204" pitchFamily="34" charset="0"/>
              </a:rPr>
              <a:t>кој е познат како</a:t>
            </a:r>
            <a:r>
              <a:rPr lang="mk-MK" altLang="en-US" b="1">
                <a:solidFill>
                  <a:schemeClr val="tx2"/>
                </a:solidFill>
                <a:effectLst>
                  <a:outerShdw blurRad="38100" dist="38100" dir="2700000" algn="tl">
                    <a:srgbClr val="C0C0C0"/>
                  </a:outerShdw>
                </a:effectLst>
                <a:latin typeface="Arial" panose="020B0604020202020204" pitchFamily="34" charset="0"/>
              </a:rPr>
              <a:t> </a:t>
            </a:r>
            <a:r>
              <a:rPr lang="en-US" altLang="en-US" b="1">
                <a:solidFill>
                  <a:schemeClr val="tx2"/>
                </a:solidFill>
                <a:effectLst>
                  <a:outerShdw blurRad="38100" dist="38100" dir="2700000" algn="tl">
                    <a:srgbClr val="C0C0C0"/>
                  </a:outerShdw>
                </a:effectLst>
                <a:latin typeface="Arial" panose="020B0604020202020204" pitchFamily="34" charset="0"/>
              </a:rPr>
              <a:t>“acetaminophen” </a:t>
            </a:r>
            <a:r>
              <a:rPr lang="mk-MK" altLang="en-US">
                <a:solidFill>
                  <a:schemeClr val="tx2"/>
                </a:solidFill>
                <a:effectLst>
                  <a:outerShdw blurRad="38100" dist="38100" dir="2700000" algn="tl">
                    <a:srgbClr val="C0C0C0"/>
                  </a:outerShdw>
                </a:effectLst>
                <a:latin typeface="Arial" panose="020B0604020202020204" pitchFamily="34" charset="0"/>
              </a:rPr>
              <a:t>во САД</a:t>
            </a:r>
            <a:r>
              <a:rPr lang="mk-MK" altLang="en-US" b="1">
                <a:solidFill>
                  <a:schemeClr val="tx2"/>
                </a:solidFill>
                <a:effectLst>
                  <a:outerShdw blurRad="38100" dist="38100" dir="2700000" algn="tl">
                    <a:srgbClr val="C0C0C0"/>
                  </a:outerShdw>
                </a:effectLst>
                <a:latin typeface="Arial" panose="020B0604020202020204" pitchFamily="34" charset="0"/>
              </a:rPr>
              <a:t> </a:t>
            </a:r>
            <a:r>
              <a:rPr lang="mk-MK" altLang="en-US">
                <a:solidFill>
                  <a:schemeClr val="tx2"/>
                </a:solidFill>
                <a:effectLst>
                  <a:outerShdw blurRad="38100" dist="38100" dir="2700000" algn="tl">
                    <a:srgbClr val="C0C0C0"/>
                  </a:outerShdw>
                </a:effectLst>
                <a:latin typeface="Arial" panose="020B0604020202020204" pitchFamily="34" charset="0"/>
              </a:rPr>
              <a:t>и </a:t>
            </a:r>
            <a:r>
              <a:rPr lang="en-US" altLang="en-US" b="1">
                <a:solidFill>
                  <a:schemeClr val="tx2"/>
                </a:solidFill>
                <a:effectLst>
                  <a:outerShdw blurRad="38100" dist="38100" dir="2700000" algn="tl">
                    <a:srgbClr val="C0C0C0"/>
                  </a:outerShdw>
                </a:effectLst>
                <a:latin typeface="Arial" panose="020B0604020202020204" pitchFamily="34" charset="0"/>
              </a:rPr>
              <a:t>“paracetamol</a:t>
            </a:r>
            <a:r>
              <a:rPr lang="en-US" altLang="en-US">
                <a:solidFill>
                  <a:schemeClr val="tx2"/>
                </a:solidFill>
                <a:effectLst>
                  <a:outerShdw blurRad="38100" dist="38100" dir="2700000" algn="tl">
                    <a:srgbClr val="C0C0C0"/>
                  </a:outerShdw>
                </a:effectLst>
                <a:latin typeface="Arial" panose="020B0604020202020204" pitchFamily="34" charset="0"/>
              </a:rPr>
              <a:t>”</a:t>
            </a:r>
            <a:r>
              <a:rPr lang="mk-MK" altLang="en-US">
                <a:solidFill>
                  <a:schemeClr val="tx2"/>
                </a:solidFill>
                <a:effectLst>
                  <a:outerShdw blurRad="38100" dist="38100" dir="2700000" algn="tl">
                    <a:srgbClr val="C0C0C0"/>
                  </a:outerShdw>
                </a:effectLst>
                <a:latin typeface="Arial" panose="020B0604020202020204" pitchFamily="34" charset="0"/>
              </a:rPr>
              <a:t> од</a:t>
            </a:r>
            <a:r>
              <a:rPr lang="en-US" altLang="en-US">
                <a:solidFill>
                  <a:schemeClr val="tx2"/>
                </a:solidFill>
                <a:effectLst>
                  <a:outerShdw blurRad="38100" dist="38100" dir="2700000" algn="tl">
                    <a:srgbClr val="C0C0C0"/>
                  </a:outerShdw>
                </a:effectLst>
                <a:latin typeface="Arial" panose="020B0604020202020204" pitchFamily="34" charset="0"/>
              </a:rPr>
              <a:t> [</a:t>
            </a:r>
            <a:r>
              <a:rPr lang="en-US" altLang="en-US" b="1" i="1" u="sng">
                <a:solidFill>
                  <a:schemeClr val="tx2"/>
                </a:solidFill>
                <a:effectLst>
                  <a:outerShdw blurRad="38100" dist="38100" dir="2700000" algn="tl">
                    <a:srgbClr val="C0C0C0"/>
                  </a:outerShdw>
                </a:effectLst>
                <a:latin typeface="Arial" panose="020B0604020202020204" pitchFamily="34" charset="0"/>
              </a:rPr>
              <a:t>PARA</a:t>
            </a:r>
            <a:r>
              <a:rPr lang="en-US" altLang="en-US" b="1" i="1">
                <a:solidFill>
                  <a:schemeClr val="tx2"/>
                </a:solidFill>
                <a:effectLst>
                  <a:outerShdw blurRad="38100" dist="38100" dir="2700000" algn="tl">
                    <a:srgbClr val="C0C0C0"/>
                  </a:outerShdw>
                </a:effectLst>
                <a:latin typeface="Arial" panose="020B0604020202020204" pitchFamily="34" charset="0"/>
              </a:rPr>
              <a:t>– </a:t>
            </a:r>
            <a:r>
              <a:rPr lang="en-US" altLang="en-US" b="1" i="1" u="sng">
                <a:solidFill>
                  <a:schemeClr val="tx2"/>
                </a:solidFill>
                <a:effectLst>
                  <a:outerShdw blurRad="38100" dist="38100" dir="2700000" algn="tl">
                    <a:srgbClr val="C0C0C0"/>
                  </a:outerShdw>
                </a:effectLst>
                <a:latin typeface="Arial" panose="020B0604020202020204" pitchFamily="34" charset="0"/>
              </a:rPr>
              <a:t>ACET</a:t>
            </a:r>
            <a:r>
              <a:rPr lang="en-US" altLang="en-US" b="1">
                <a:solidFill>
                  <a:schemeClr val="tx2"/>
                </a:solidFill>
                <a:effectLst>
                  <a:outerShdw blurRad="38100" dist="38100" dir="2700000" algn="tl">
                    <a:srgbClr val="C0C0C0"/>
                  </a:outerShdw>
                </a:effectLst>
                <a:latin typeface="Arial" panose="020B0604020202020204" pitchFamily="34" charset="0"/>
              </a:rPr>
              <a:t>yl – </a:t>
            </a:r>
            <a:r>
              <a:rPr lang="en-US" altLang="en-US" b="1" i="1" u="sng">
                <a:solidFill>
                  <a:schemeClr val="tx2"/>
                </a:solidFill>
                <a:effectLst>
                  <a:outerShdw blurRad="38100" dist="38100" dir="2700000" algn="tl">
                    <a:srgbClr val="C0C0C0"/>
                  </a:outerShdw>
                </a:effectLst>
                <a:latin typeface="Arial" panose="020B0604020202020204" pitchFamily="34" charset="0"/>
              </a:rPr>
              <a:t>AM</a:t>
            </a:r>
            <a:r>
              <a:rPr lang="en-US" altLang="en-US" b="1">
                <a:solidFill>
                  <a:schemeClr val="tx2"/>
                </a:solidFill>
                <a:effectLst>
                  <a:outerShdw blurRad="38100" dist="38100" dir="2700000" algn="tl">
                    <a:srgbClr val="C0C0C0"/>
                  </a:outerShdw>
                </a:effectLst>
                <a:latin typeface="Arial" panose="020B0604020202020204" pitchFamily="34" charset="0"/>
              </a:rPr>
              <a:t>ino – phenOL</a:t>
            </a:r>
            <a:r>
              <a:rPr lang="en-US" altLang="en-US">
                <a:solidFill>
                  <a:schemeClr val="tx2"/>
                </a:solidFill>
                <a:effectLst>
                  <a:outerShdw blurRad="38100" dist="38100" dir="2700000" algn="tl">
                    <a:srgbClr val="C0C0C0"/>
                  </a:outerShdw>
                </a:effectLst>
                <a:latin typeface="Arial" panose="020B0604020202020204" pitchFamily="34" charset="0"/>
              </a:rPr>
              <a:t>] </a:t>
            </a:r>
            <a:r>
              <a:rPr lang="mk-MK" altLang="en-US">
                <a:solidFill>
                  <a:schemeClr val="tx2"/>
                </a:solidFill>
                <a:effectLst>
                  <a:outerShdw blurRad="38100" dist="38100" dir="2700000" algn="tl">
                    <a:srgbClr val="C0C0C0"/>
                  </a:outerShdw>
                </a:effectLst>
                <a:latin typeface="Arial" panose="020B0604020202020204" pitchFamily="34" charset="0"/>
              </a:rPr>
              <a:t>во Велика Британија. </a:t>
            </a:r>
            <a:endParaRPr lang="mk-MK" altLang="en-US" b="1" i="1">
              <a:solidFill>
                <a:schemeClr val="tx2"/>
              </a:solidFill>
              <a:effectLst>
                <a:outerShdw blurRad="38100" dist="38100" dir="2700000" algn="tl">
                  <a:srgbClr val="C0C0C0"/>
                </a:outerShdw>
              </a:effectLst>
              <a:latin typeface="Arial" panose="020B0604020202020204" pitchFamily="34" charset="0"/>
            </a:endParaRPr>
          </a:p>
          <a:p>
            <a:pPr>
              <a:lnSpc>
                <a:spcPct val="80000"/>
              </a:lnSpc>
            </a:pPr>
            <a:endParaRPr lang="mk-MK" altLang="mk-MK" sz="1900">
              <a:solidFill>
                <a:schemeClr val="tx2"/>
              </a:solidFill>
            </a:endParaRPr>
          </a:p>
        </p:txBody>
      </p:sp>
      <p:pic>
        <p:nvPicPr>
          <p:cNvPr id="17413" name="Picture 5">
            <a:extLst>
              <a:ext uri="{FF2B5EF4-FFF2-40B4-BE49-F238E27FC236}">
                <a16:creationId xmlns:a16="http://schemas.microsoft.com/office/drawing/2014/main" xmlns="" id="{5EAF5BA3-4098-4F16-B3AD-5FF4542860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4149725"/>
            <a:ext cx="3240087" cy="2355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a:extLst>
              <a:ext uri="{FF2B5EF4-FFF2-40B4-BE49-F238E27FC236}">
                <a16:creationId xmlns:a16="http://schemas.microsoft.com/office/drawing/2014/main" xmlns="" id="{F0FC6F8C-FA78-4C50-BC9F-FDEDC9E3D4A8}"/>
              </a:ext>
            </a:extLst>
          </p:cNvPr>
          <p:cNvSpPr>
            <a:spLocks noGrp="1" noChangeArrowheads="1"/>
          </p:cNvSpPr>
          <p:nvPr>
            <p:ph idx="1"/>
          </p:nvPr>
        </p:nvSpPr>
        <p:spPr>
          <a:xfrm>
            <a:off x="457200" y="549275"/>
            <a:ext cx="8229600" cy="5581650"/>
          </a:xfrm>
        </p:spPr>
        <p:txBody>
          <a:bodyPr>
            <a:normAutofit/>
          </a:bodyPr>
          <a:lstStyle/>
          <a:p>
            <a:pPr marL="609600" indent="-609600">
              <a:lnSpc>
                <a:spcPct val="90000"/>
              </a:lnSpc>
            </a:pPr>
            <a:r>
              <a:rPr lang="mk-MK" altLang="en-US">
                <a:solidFill>
                  <a:schemeClr val="tx1"/>
                </a:solidFill>
                <a:effectLst>
                  <a:outerShdw blurRad="38100" dist="38100" dir="2700000" algn="tl">
                    <a:srgbClr val="C0C0C0"/>
                  </a:outerShdw>
                </a:effectLst>
                <a:latin typeface="Arial" panose="020B0604020202020204" pitchFamily="34" charset="0"/>
              </a:rPr>
              <a:t>Парацетамолот бил откриен случајно во урината на на пациенти кои земале </a:t>
            </a:r>
            <a:r>
              <a:rPr lang="en-US" altLang="en-US">
                <a:solidFill>
                  <a:schemeClr val="tx1"/>
                </a:solidFill>
                <a:effectLst>
                  <a:outerShdw blurRad="38100" dist="38100" dir="2700000" algn="tl">
                    <a:srgbClr val="C0C0C0"/>
                  </a:outerShdw>
                </a:effectLst>
                <a:latin typeface="Arial" panose="020B0604020202020204" pitchFamily="34" charset="0"/>
              </a:rPr>
              <a:t>“phenacetin” </a:t>
            </a:r>
            <a:r>
              <a:rPr lang="mk-MK" altLang="en-US">
                <a:solidFill>
                  <a:schemeClr val="tx1"/>
                </a:solidFill>
                <a:effectLst>
                  <a:outerShdw blurRad="38100" dist="38100" dir="2700000" algn="tl">
                    <a:srgbClr val="C0C0C0"/>
                  </a:outerShdw>
                </a:effectLst>
                <a:latin typeface="Arial" panose="020B0604020202020204" pitchFamily="34" charset="0"/>
              </a:rPr>
              <a:t>и во 1899 година се покажало дека парацетамолот всушност, е метаболит на </a:t>
            </a:r>
            <a:r>
              <a:rPr lang="en-US" altLang="en-US">
                <a:solidFill>
                  <a:schemeClr val="tx1"/>
                </a:solidFill>
                <a:effectLst>
                  <a:outerShdw blurRad="38100" dist="38100" dir="2700000" algn="tl">
                    <a:srgbClr val="C0C0C0"/>
                  </a:outerShdw>
                </a:effectLst>
                <a:latin typeface="Arial" panose="020B0604020202020204" pitchFamily="34" charset="0"/>
              </a:rPr>
              <a:t>“acetanilide”, </a:t>
            </a:r>
            <a:r>
              <a:rPr lang="mk-MK" altLang="en-US">
                <a:solidFill>
                  <a:schemeClr val="tx1"/>
                </a:solidFill>
                <a:effectLst>
                  <a:outerShdw blurRad="38100" dist="38100" dir="2700000" algn="tl">
                    <a:srgbClr val="C0C0C0"/>
                  </a:outerShdw>
                </a:effectLst>
                <a:latin typeface="Arial" panose="020B0604020202020204" pitchFamily="34" charset="0"/>
              </a:rPr>
              <a:t>кој се излачува преку урината. Но овие откритија не успеале да го привлечат вниманието во тоа време.</a:t>
            </a:r>
            <a:endParaRPr lang="en-US" altLang="en-US">
              <a:solidFill>
                <a:schemeClr val="tx1"/>
              </a:solidFill>
              <a:effectLst>
                <a:outerShdw blurRad="38100" dist="38100" dir="2700000" algn="tl">
                  <a:srgbClr val="C0C0C0"/>
                </a:outerShdw>
              </a:effectLst>
              <a:latin typeface="Arial" panose="020B0604020202020204" pitchFamily="34" charset="0"/>
            </a:endParaRPr>
          </a:p>
          <a:p>
            <a:pPr marL="609600" indent="-609600">
              <a:lnSpc>
                <a:spcPct val="90000"/>
              </a:lnSpc>
            </a:pPr>
            <a:endParaRPr lang="en-US" altLang="mk-MK">
              <a:solidFill>
                <a:schemeClr val="tx1"/>
              </a:solidFill>
              <a:effectLst>
                <a:outerShdw blurRad="38100" dist="38100" dir="2700000" algn="tl">
                  <a:srgbClr val="C0C0C0"/>
                </a:outerShdw>
              </a:effectLst>
              <a:latin typeface="Arial" panose="020B0604020202020204" pitchFamily="34" charset="0"/>
            </a:endParaRPr>
          </a:p>
          <a:p>
            <a:pPr marL="609600" indent="-609600">
              <a:lnSpc>
                <a:spcPct val="90000"/>
              </a:lnSpc>
            </a:pPr>
            <a:r>
              <a:rPr lang="mk-MK" altLang="en-US">
                <a:solidFill>
                  <a:schemeClr val="tx1"/>
                </a:solidFill>
                <a:effectLst>
                  <a:outerShdw blurRad="38100" dist="38100" dir="2700000" algn="tl">
                    <a:srgbClr val="C0C0C0"/>
                  </a:outerShdw>
                </a:effectLst>
                <a:latin typeface="Arial" panose="020B0604020202020204" pitchFamily="34" charset="0"/>
              </a:rPr>
              <a:t>Тоа било така се до 1948 кога </a:t>
            </a:r>
            <a:r>
              <a:rPr lang="en-US" altLang="en-US" b="1">
                <a:solidFill>
                  <a:schemeClr val="tx1"/>
                </a:solidFill>
                <a:effectLst>
                  <a:outerShdw blurRad="38100" dist="38100" dir="2700000" algn="tl">
                    <a:srgbClr val="C0C0C0"/>
                  </a:outerShdw>
                </a:effectLst>
                <a:latin typeface="Arial" panose="020B0604020202020204" pitchFamily="34" charset="0"/>
              </a:rPr>
              <a:t>Brodie</a:t>
            </a:r>
            <a:r>
              <a:rPr lang="mk-MK" altLang="en-US">
                <a:solidFill>
                  <a:schemeClr val="tx1"/>
                </a:solidFill>
                <a:effectLst>
                  <a:outerShdw blurRad="38100" dist="38100" dir="2700000" algn="tl">
                    <a:srgbClr val="C0C0C0"/>
                  </a:outerShdw>
                </a:effectLst>
                <a:latin typeface="Arial" panose="020B0604020202020204" pitchFamily="34" charset="0"/>
              </a:rPr>
              <a:t> и </a:t>
            </a:r>
            <a:r>
              <a:rPr lang="mk-MK" altLang="en-US" b="1">
                <a:solidFill>
                  <a:schemeClr val="tx1"/>
                </a:solidFill>
                <a:effectLst>
                  <a:outerShdw blurRad="38100" dist="38100" dir="2700000" algn="tl">
                    <a:srgbClr val="C0C0C0"/>
                  </a:outerShdw>
                </a:effectLst>
                <a:latin typeface="Arial" panose="020B0604020202020204" pitchFamily="34" charset="0"/>
              </a:rPr>
              <a:t>Axelrod </a:t>
            </a:r>
            <a:r>
              <a:rPr lang="mk-MK" altLang="en-US">
                <a:solidFill>
                  <a:schemeClr val="tx1"/>
                </a:solidFill>
                <a:effectLst>
                  <a:outerShdw blurRad="38100" dist="38100" dir="2700000" algn="tl">
                    <a:srgbClr val="C0C0C0"/>
                  </a:outerShdw>
                </a:effectLst>
                <a:latin typeface="Arial" panose="020B0604020202020204" pitchFamily="34" charset="0"/>
              </a:rPr>
              <a:t>ја поврзале употребата на </a:t>
            </a:r>
            <a:r>
              <a:rPr lang="mk-MK" altLang="en-US" b="1">
                <a:solidFill>
                  <a:schemeClr val="tx1"/>
                </a:solidFill>
                <a:effectLst>
                  <a:outerShdw blurRad="38100" dist="38100" dir="2700000" algn="tl">
                    <a:srgbClr val="C0C0C0"/>
                  </a:outerShdw>
                </a:effectLst>
                <a:latin typeface="Arial" panose="020B0604020202020204" pitchFamily="34" charset="0"/>
              </a:rPr>
              <a:t> </a:t>
            </a:r>
            <a:r>
              <a:rPr lang="en-US" altLang="en-US">
                <a:solidFill>
                  <a:schemeClr val="tx1"/>
                </a:solidFill>
                <a:effectLst>
                  <a:outerShdw blurRad="38100" dist="38100" dir="2700000" algn="tl">
                    <a:srgbClr val="C0C0C0"/>
                  </a:outerShdw>
                </a:effectLst>
                <a:latin typeface="Arial" panose="020B0604020202020204" pitchFamily="34" charset="0"/>
              </a:rPr>
              <a:t>“</a:t>
            </a:r>
            <a:r>
              <a:rPr lang="en-US" altLang="en-US" b="1">
                <a:solidFill>
                  <a:schemeClr val="tx1"/>
                </a:solidFill>
                <a:effectLst>
                  <a:outerShdw blurRad="38100" dist="38100" dir="2700000" algn="tl">
                    <a:srgbClr val="C0C0C0"/>
                  </a:outerShdw>
                </a:effectLst>
                <a:latin typeface="Arial" panose="020B0604020202020204" pitchFamily="34" charset="0"/>
              </a:rPr>
              <a:t>acetanilide” </a:t>
            </a:r>
            <a:r>
              <a:rPr lang="mk-MK" altLang="en-US">
                <a:solidFill>
                  <a:schemeClr val="tx1"/>
                </a:solidFill>
                <a:effectLst>
                  <a:outerShdw blurRad="38100" dist="38100" dir="2700000" algn="tl">
                    <a:srgbClr val="C0C0C0"/>
                  </a:outerShdw>
                </a:effectLst>
                <a:latin typeface="Arial" panose="020B0604020202020204" pitchFamily="34" charset="0"/>
              </a:rPr>
              <a:t>со метхемоглобинемијата и докажале дека аналгетскиот ефект на </a:t>
            </a:r>
            <a:r>
              <a:rPr lang="en-US" altLang="en-US">
                <a:solidFill>
                  <a:schemeClr val="tx1"/>
                </a:solidFill>
                <a:effectLst>
                  <a:outerShdw blurRad="38100" dist="38100" dir="2700000" algn="tl">
                    <a:srgbClr val="C0C0C0"/>
                  </a:outerShdw>
                </a:effectLst>
                <a:latin typeface="Arial" panose="020B0604020202020204" pitchFamily="34" charset="0"/>
              </a:rPr>
              <a:t>“</a:t>
            </a:r>
            <a:r>
              <a:rPr lang="en-US" altLang="en-US" b="1">
                <a:solidFill>
                  <a:schemeClr val="tx1"/>
                </a:solidFill>
                <a:effectLst>
                  <a:outerShdw blurRad="38100" dist="38100" dir="2700000" algn="tl">
                    <a:srgbClr val="C0C0C0"/>
                  </a:outerShdw>
                </a:effectLst>
                <a:latin typeface="Arial" panose="020B0604020202020204" pitchFamily="34" charset="0"/>
              </a:rPr>
              <a:t>acetanilide”</a:t>
            </a:r>
            <a:r>
              <a:rPr lang="mk-MK" altLang="en-US" b="1">
                <a:solidFill>
                  <a:schemeClr val="tx1"/>
                </a:solidFill>
                <a:effectLst>
                  <a:outerShdw blurRad="38100" dist="38100" dir="2700000" algn="tl">
                    <a:srgbClr val="C0C0C0"/>
                  </a:outerShdw>
                </a:effectLst>
                <a:latin typeface="Arial" panose="020B0604020202020204" pitchFamily="34" charset="0"/>
              </a:rPr>
              <a:t>-</a:t>
            </a:r>
            <a:r>
              <a:rPr lang="mk-MK" altLang="en-US">
                <a:solidFill>
                  <a:schemeClr val="tx1"/>
                </a:solidFill>
                <a:effectLst>
                  <a:outerShdw blurRad="38100" dist="38100" dir="2700000" algn="tl">
                    <a:srgbClr val="C0C0C0"/>
                  </a:outerShdw>
                </a:effectLst>
                <a:latin typeface="Arial" panose="020B0604020202020204" pitchFamily="34" charset="0"/>
              </a:rPr>
              <a:t>от се должела на неговиот</a:t>
            </a:r>
            <a:r>
              <a:rPr lang="mk-MK" altLang="en-US" b="1">
                <a:solidFill>
                  <a:schemeClr val="tx1"/>
                </a:solidFill>
                <a:effectLst>
                  <a:outerShdw blurRad="38100" dist="38100" dir="2700000" algn="tl">
                    <a:srgbClr val="C0C0C0"/>
                  </a:outerShdw>
                </a:effectLst>
                <a:latin typeface="Arial" panose="020B0604020202020204" pitchFamily="34" charset="0"/>
              </a:rPr>
              <a:t> </a:t>
            </a:r>
            <a:r>
              <a:rPr lang="mk-MK" altLang="en-US">
                <a:solidFill>
                  <a:schemeClr val="tx1"/>
                </a:solidFill>
                <a:effectLst>
                  <a:outerShdw blurRad="38100" dist="38100" dir="2700000" algn="tl">
                    <a:srgbClr val="C0C0C0"/>
                  </a:outerShdw>
                </a:effectLst>
                <a:latin typeface="Arial" panose="020B0604020202020204" pitchFamily="34" charset="0"/>
              </a:rPr>
              <a:t>главен метаболит</a:t>
            </a:r>
            <a:r>
              <a:rPr lang="mk-MK" altLang="en-US" b="1">
                <a:solidFill>
                  <a:schemeClr val="tx1"/>
                </a:solidFill>
                <a:effectLst>
                  <a:outerShdw blurRad="38100" dist="38100" dir="2700000" algn="tl">
                    <a:srgbClr val="C0C0C0"/>
                  </a:outerShdw>
                </a:effectLst>
                <a:latin typeface="Arial" panose="020B0604020202020204" pitchFamily="34" charset="0"/>
              </a:rPr>
              <a:t> </a:t>
            </a:r>
            <a:r>
              <a:rPr lang="en-US" altLang="en-US" b="1">
                <a:solidFill>
                  <a:schemeClr val="tx1"/>
                </a:solidFill>
                <a:effectLst>
                  <a:outerShdw blurRad="38100" dist="38100" dir="2700000" algn="tl">
                    <a:srgbClr val="C0C0C0"/>
                  </a:outerShdw>
                </a:effectLst>
                <a:latin typeface="Arial" panose="020B0604020202020204" pitchFamily="34" charset="0"/>
              </a:rPr>
              <a:t>paracetamol</a:t>
            </a:r>
            <a:r>
              <a:rPr lang="mk-MK" altLang="en-US">
                <a:solidFill>
                  <a:schemeClr val="tx1"/>
                </a:solidFill>
                <a:effectLst>
                  <a:outerShdw blurRad="38100" dist="38100" dir="2700000" algn="tl">
                    <a:srgbClr val="C0C0C0"/>
                  </a:outerShdw>
                </a:effectLst>
                <a:latin typeface="Arial" panose="020B0604020202020204" pitchFamily="34" charset="0"/>
              </a:rPr>
              <a:t> што предизвикало пошироко внимание.</a:t>
            </a:r>
            <a:endParaRPr lang="en-US" altLang="en-US">
              <a:solidFill>
                <a:schemeClr val="tx1"/>
              </a:solidFill>
              <a:effectLst>
                <a:outerShdw blurRad="38100" dist="38100" dir="2700000" algn="tl">
                  <a:srgbClr val="C0C0C0"/>
                </a:outerShdw>
              </a:effectLst>
              <a:latin typeface="Arial" panose="020B0604020202020204" pitchFamily="34" charset="0"/>
            </a:endParaRPr>
          </a:p>
          <a:p>
            <a:pPr marL="609600" indent="-609600">
              <a:lnSpc>
                <a:spcPct val="90000"/>
              </a:lnSpc>
            </a:pPr>
            <a:endParaRPr lang="en-US" altLang="mk-MK">
              <a:solidFill>
                <a:schemeClr val="tx1"/>
              </a:solidFill>
              <a:effectLst>
                <a:outerShdw blurRad="38100" dist="38100" dir="2700000" algn="tl">
                  <a:srgbClr val="C0C0C0"/>
                </a:outerShdw>
              </a:effectLst>
              <a:latin typeface="Arial" panose="020B0604020202020204" pitchFamily="34" charset="0"/>
            </a:endParaRPr>
          </a:p>
          <a:p>
            <a:pPr marL="609600" indent="-609600">
              <a:lnSpc>
                <a:spcPct val="90000"/>
              </a:lnSpc>
            </a:pPr>
            <a:r>
              <a:rPr lang="mk-MK" altLang="en-US">
                <a:solidFill>
                  <a:schemeClr val="tx1"/>
                </a:solidFill>
                <a:latin typeface="Arial" panose="020B0604020202020204" pitchFamily="34" charset="0"/>
              </a:rPr>
              <a:t>Работата на  </a:t>
            </a:r>
            <a:r>
              <a:rPr lang="en-US" altLang="en-US" b="1">
                <a:solidFill>
                  <a:schemeClr val="tx1"/>
                </a:solidFill>
                <a:latin typeface="Arial" panose="020B0604020202020204" pitchFamily="34" charset="0"/>
              </a:rPr>
              <a:t>Brodie</a:t>
            </a:r>
            <a:r>
              <a:rPr lang="mk-MK" altLang="en-US">
                <a:solidFill>
                  <a:schemeClr val="tx1"/>
                </a:solidFill>
                <a:latin typeface="Arial" panose="020B0604020202020204" pitchFamily="34" charset="0"/>
              </a:rPr>
              <a:t> и </a:t>
            </a:r>
            <a:r>
              <a:rPr lang="mk-MK" altLang="en-US" b="1">
                <a:solidFill>
                  <a:schemeClr val="tx1"/>
                </a:solidFill>
                <a:latin typeface="Arial" panose="020B0604020202020204" pitchFamily="34" charset="0"/>
              </a:rPr>
              <a:t>Axelrod</a:t>
            </a:r>
            <a:r>
              <a:rPr lang="mk-MK" altLang="en-US">
                <a:solidFill>
                  <a:schemeClr val="tx1"/>
                </a:solidFill>
                <a:latin typeface="Arial" panose="020B0604020202020204" pitchFamily="34" charset="0"/>
              </a:rPr>
              <a:t>  довела до прво пуштање на продуктот во продажба во САД во 1955 година под името </a:t>
            </a:r>
            <a:r>
              <a:rPr lang="en-US" altLang="en-US" b="1">
                <a:solidFill>
                  <a:schemeClr val="tx1"/>
                </a:solidFill>
                <a:latin typeface="Arial" panose="020B0604020202020204" pitchFamily="34" charset="0"/>
              </a:rPr>
              <a:t>Tylenol</a:t>
            </a:r>
            <a:r>
              <a:rPr lang="mk-MK" altLang="en-US" b="1">
                <a:solidFill>
                  <a:schemeClr val="tx1"/>
                </a:solidFill>
                <a:latin typeface="Arial" panose="020B0604020202020204" pitchFamily="34" charset="0"/>
              </a:rPr>
              <a:t>.</a:t>
            </a:r>
            <a:r>
              <a:rPr lang="mk-MK" altLang="en-US">
                <a:solidFill>
                  <a:schemeClr val="tx1"/>
                </a:solidFill>
                <a:latin typeface="Arial" panose="020B0604020202020204" pitchFamily="34" charset="0"/>
              </a:rPr>
              <a:t> Во 1956 година во Велика Британија биле пуштени во продажба 500</a:t>
            </a:r>
            <a:r>
              <a:rPr lang="en-US" altLang="en-US">
                <a:solidFill>
                  <a:schemeClr val="tx1"/>
                </a:solidFill>
                <a:latin typeface="Arial" panose="020B0604020202020204" pitchFamily="34" charset="0"/>
              </a:rPr>
              <a:t>mg</a:t>
            </a:r>
            <a:r>
              <a:rPr lang="mk-MK" altLang="en-US">
                <a:solidFill>
                  <a:schemeClr val="tx1"/>
                </a:solidFill>
                <a:latin typeface="Arial" panose="020B0604020202020204" pitchFamily="34" charset="0"/>
              </a:rPr>
              <a:t>-ски таблети од парацетамол, под им</a:t>
            </a:r>
            <a:r>
              <a:rPr lang="en-US" altLang="en-US">
                <a:solidFill>
                  <a:schemeClr val="tx1"/>
                </a:solidFill>
                <a:latin typeface="Arial" panose="020B0604020202020204" pitchFamily="34" charset="0"/>
              </a:rPr>
              <a:t>e</a:t>
            </a:r>
            <a:r>
              <a:rPr lang="mk-MK" altLang="en-US">
                <a:solidFill>
                  <a:schemeClr val="tx1"/>
                </a:solidFill>
                <a:latin typeface="Arial" panose="020B0604020202020204" pitchFamily="34" charset="0"/>
              </a:rPr>
              <a:t>то </a:t>
            </a:r>
            <a:r>
              <a:rPr lang="en-US" altLang="en-US" b="1">
                <a:solidFill>
                  <a:schemeClr val="tx1"/>
                </a:solidFill>
                <a:latin typeface="Arial" panose="020B0604020202020204" pitchFamily="34" charset="0"/>
              </a:rPr>
              <a:t>Panadol</a:t>
            </a:r>
            <a:endParaRPr lang="mk-MK" altLang="mk-MK" sz="2400"/>
          </a:p>
          <a:p>
            <a:pPr marL="609600" indent="-609600">
              <a:lnSpc>
                <a:spcPct val="90000"/>
              </a:lnSpc>
              <a:buFont typeface="Wingdings 3" panose="05040102010807070707" pitchFamily="18" charset="2"/>
              <a:buNone/>
            </a:pPr>
            <a:endParaRPr lang="mk-MK" altLang="mk-MK"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a:extLst>
              <a:ext uri="{FF2B5EF4-FFF2-40B4-BE49-F238E27FC236}">
                <a16:creationId xmlns:a16="http://schemas.microsoft.com/office/drawing/2014/main" xmlns="" id="{4FDAA4F6-3E47-490E-B2AB-DF861FF1E173}"/>
              </a:ext>
            </a:extLst>
          </p:cNvPr>
          <p:cNvSpPr>
            <a:spLocks noGrp="1"/>
          </p:cNvSpPr>
          <p:nvPr>
            <p:ph type="body" idx="1"/>
          </p:nvPr>
        </p:nvSpPr>
        <p:spPr>
          <a:xfrm>
            <a:off x="609600" y="765175"/>
            <a:ext cx="6348413" cy="5276850"/>
          </a:xfrm>
        </p:spPr>
        <p:txBody>
          <a:bodyPr/>
          <a:lstStyle/>
          <a:p>
            <a:r>
              <a:rPr lang="mk-MK" altLang="en-US">
                <a:solidFill>
                  <a:schemeClr val="tx2"/>
                </a:solidFill>
                <a:latin typeface="Arial" panose="020B0604020202020204" pitchFamily="34" charset="0"/>
              </a:rPr>
              <a:t>Во 1963 година парацетамолот бил вметнат во Британската Фармакопеа. Од тогаш тој станал</a:t>
            </a:r>
            <a:r>
              <a:rPr lang="en-US" altLang="en-US">
                <a:solidFill>
                  <a:schemeClr val="tx2"/>
                </a:solidFill>
                <a:latin typeface="Arial" panose="020B0604020202020204" pitchFamily="34" charset="0"/>
              </a:rPr>
              <a:t> </a:t>
            </a:r>
            <a:r>
              <a:rPr lang="mk-MK" altLang="en-US">
                <a:solidFill>
                  <a:schemeClr val="tx2"/>
                </a:solidFill>
                <a:latin typeface="Arial" panose="020B0604020202020204" pitchFamily="34" charset="0"/>
              </a:rPr>
              <a:t>еден од  најпознатите и најдобрите аналгетски агенси.</a:t>
            </a:r>
          </a:p>
          <a:p>
            <a:pPr>
              <a:spcBef>
                <a:spcPct val="0"/>
              </a:spcBef>
              <a:buClrTx/>
              <a:buSzTx/>
              <a:buFontTx/>
              <a:buNone/>
            </a:pPr>
            <a:r>
              <a:rPr lang="mk-MK" altLang="en-US">
                <a:solidFill>
                  <a:schemeClr val="tx2"/>
                </a:solidFill>
                <a:latin typeface="Arial" panose="020B0604020202020204" pitchFamily="34" charset="0"/>
              </a:rPr>
              <a:t>      Неговата популарност ја надминала онаа на застарените аналгетици и се должела на тоа што, парацетамолот бил полесен за стомакот, за разлика некои други аналгетици.</a:t>
            </a:r>
          </a:p>
          <a:p>
            <a:pPr>
              <a:spcBef>
                <a:spcPct val="0"/>
              </a:spcBef>
              <a:buClrTx/>
              <a:buSzTx/>
              <a:buFontTx/>
              <a:buNone/>
            </a:pPr>
            <a:endParaRPr lang="en-GB" altLang="en-US">
              <a:solidFill>
                <a:schemeClr val="tx2"/>
              </a:solidFill>
              <a:latin typeface="Arial" panose="020B0604020202020204" pitchFamily="34" charset="0"/>
            </a:endParaRPr>
          </a:p>
          <a:p>
            <a:endParaRPr lang="mk-MK" altLang="en-US">
              <a:solidFill>
                <a:schemeClr val="tx2"/>
              </a:solidFill>
              <a:latin typeface="Arial" panose="020B0604020202020204" pitchFamily="34" charset="0"/>
            </a:endParaRPr>
          </a:p>
          <a:p>
            <a:endParaRPr lang="mk-MK" altLang="en-US">
              <a:latin typeface="Arial" panose="020B0604020202020204" pitchFamily="34" charset="0"/>
            </a:endParaRPr>
          </a:p>
          <a:p>
            <a:endParaRPr lang="mk-MK" altLang="en-US">
              <a:latin typeface="Arial" panose="020B0604020202020204" pitchFamily="34" charset="0"/>
            </a:endParaRPr>
          </a:p>
          <a:p>
            <a:endParaRPr lang="en-GB" altLang="en-US">
              <a:latin typeface="Arial" panose="020B0604020202020204" pitchFamily="34" charset="0"/>
            </a:endParaRPr>
          </a:p>
        </p:txBody>
      </p:sp>
      <p:pic>
        <p:nvPicPr>
          <p:cNvPr id="61444" name="Picture 4">
            <a:extLst>
              <a:ext uri="{FF2B5EF4-FFF2-40B4-BE49-F238E27FC236}">
                <a16:creationId xmlns:a16="http://schemas.microsoft.com/office/drawing/2014/main" xmlns="" id="{61AC4AEF-C1F3-4FF0-B878-25F2E6ADB1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2988" y="3789363"/>
            <a:ext cx="2520950" cy="16541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xmlns="" id="{C34887AC-2C29-46CB-A8B7-6FB82EA71907}"/>
              </a:ext>
            </a:extLst>
          </p:cNvPr>
          <p:cNvSpPr>
            <a:spLocks noGrp="1" noChangeArrowheads="1"/>
          </p:cNvSpPr>
          <p:nvPr>
            <p:ph type="title"/>
          </p:nvPr>
        </p:nvSpPr>
        <p:spPr>
          <a:xfrm>
            <a:off x="609600" y="609600"/>
            <a:ext cx="6348413" cy="587375"/>
          </a:xfrm>
        </p:spPr>
        <p:txBody>
          <a:bodyPr/>
          <a:lstStyle/>
          <a:p>
            <a:r>
              <a:rPr lang="mk-MK" altLang="mk-MK" sz="2800">
                <a:latin typeface="Arial" panose="020B0604020202020204" pitchFamily="34" charset="0"/>
              </a:rPr>
              <a:t>КАРАКТЕРИСТИКИ</a:t>
            </a:r>
            <a:endParaRPr lang="en-GB" altLang="mk-MK" sz="2800">
              <a:latin typeface="Arial" panose="020B0604020202020204" pitchFamily="34" charset="0"/>
            </a:endParaRPr>
          </a:p>
        </p:txBody>
      </p:sp>
      <p:sp>
        <p:nvSpPr>
          <p:cNvPr id="35843" name="Rectangle 3">
            <a:extLst>
              <a:ext uri="{FF2B5EF4-FFF2-40B4-BE49-F238E27FC236}">
                <a16:creationId xmlns:a16="http://schemas.microsoft.com/office/drawing/2014/main" xmlns="" id="{BFCE96BB-8920-4F1C-A156-F1627AB7E8E8}"/>
              </a:ext>
            </a:extLst>
          </p:cNvPr>
          <p:cNvSpPr>
            <a:spLocks noGrp="1" noChangeArrowheads="1"/>
          </p:cNvSpPr>
          <p:nvPr>
            <p:ph idx="1"/>
          </p:nvPr>
        </p:nvSpPr>
        <p:spPr>
          <a:xfrm>
            <a:off x="611188" y="1557338"/>
            <a:ext cx="6554787" cy="4967287"/>
          </a:xfrm>
        </p:spPr>
        <p:txBody>
          <a:bodyPr>
            <a:normAutofit/>
          </a:bodyPr>
          <a:lstStyle/>
          <a:p>
            <a:pPr algn="just">
              <a:lnSpc>
                <a:spcPct val="90000"/>
              </a:lnSpc>
            </a:pPr>
            <a:r>
              <a:rPr lang="mk-MK" altLang="mk-MK" sz="1900">
                <a:solidFill>
                  <a:srgbClr val="00B050"/>
                </a:solidFill>
                <a:latin typeface="Arial" panose="020B0604020202020204" pitchFamily="34" charset="0"/>
                <a:cs typeface="Arial" panose="020B0604020202020204" pitchFamily="34" charset="0"/>
              </a:rPr>
              <a:t>бел и слабо горчлив прашок.</a:t>
            </a:r>
          </a:p>
          <a:p>
            <a:pPr algn="just">
              <a:lnSpc>
                <a:spcPct val="90000"/>
              </a:lnSpc>
            </a:pPr>
            <a:r>
              <a:rPr lang="mk-MK" altLang="mk-MK" sz="1900">
                <a:solidFill>
                  <a:srgbClr val="00B050"/>
                </a:solidFill>
                <a:latin typeface="Arial" panose="020B0604020202020204" pitchFamily="34" charset="0"/>
                <a:cs typeface="Arial" panose="020B0604020202020204" pitchFamily="34" charset="0"/>
              </a:rPr>
              <a:t>растворлив во вода,етер,алкохол...</a:t>
            </a:r>
          </a:p>
          <a:p>
            <a:pPr algn="just">
              <a:lnSpc>
                <a:spcPct val="90000"/>
              </a:lnSpc>
            </a:pPr>
            <a:r>
              <a:rPr lang="mk-MK" altLang="mk-MK" sz="1900">
                <a:solidFill>
                  <a:srgbClr val="00B050"/>
                </a:solidFill>
                <a:latin typeface="Arial" panose="020B0604020202020204" pitchFamily="34" charset="0"/>
                <a:cs typeface="Arial" panose="020B0604020202020204" pitchFamily="34" charset="0"/>
              </a:rPr>
              <a:t>дејствува преку инхибиција на </a:t>
            </a:r>
            <a:r>
              <a:rPr lang="en-US" altLang="mk-MK" sz="1900">
                <a:solidFill>
                  <a:srgbClr val="00B050"/>
                </a:solidFill>
                <a:latin typeface="Arial" panose="020B0604020202020204" pitchFamily="34" charset="0"/>
                <a:cs typeface="Arial" panose="020B0604020202020204" pitchFamily="34" charset="0"/>
              </a:rPr>
              <a:t>COX</a:t>
            </a:r>
            <a:endParaRPr lang="mk-MK" altLang="mk-MK" sz="1900">
              <a:solidFill>
                <a:srgbClr val="00B050"/>
              </a:solidFill>
              <a:latin typeface="Arial" panose="020B0604020202020204" pitchFamily="34" charset="0"/>
              <a:cs typeface="Arial" panose="020B0604020202020204" pitchFamily="34" charset="0"/>
            </a:endParaRPr>
          </a:p>
          <a:p>
            <a:pPr algn="just">
              <a:lnSpc>
                <a:spcPct val="90000"/>
              </a:lnSpc>
            </a:pPr>
            <a:r>
              <a:rPr lang="mk-MK" altLang="mk-MK" sz="1900">
                <a:solidFill>
                  <a:srgbClr val="00B050"/>
                </a:solidFill>
                <a:latin typeface="Arial" panose="020B0604020202020204" pitchFamily="34" charset="0"/>
                <a:cs typeface="Arial" panose="020B0604020202020204" pitchFamily="34" charset="0"/>
              </a:rPr>
              <a:t>во облик на суспензии,таблети и супозитории</a:t>
            </a:r>
          </a:p>
          <a:p>
            <a:pPr algn="just">
              <a:lnSpc>
                <a:spcPct val="90000"/>
              </a:lnSpc>
            </a:pPr>
            <a:r>
              <a:rPr lang="mk-MK" altLang="mk-MK" sz="1900">
                <a:solidFill>
                  <a:srgbClr val="00B050"/>
                </a:solidFill>
                <a:latin typeface="Arial" panose="020B0604020202020204" pitchFamily="34" charset="0"/>
                <a:cs typeface="Arial" panose="020B0604020202020204" pitchFamily="34" charset="0"/>
              </a:rPr>
              <a:t>дава токсични ефекти на црн дроб( при високи дози)</a:t>
            </a:r>
            <a:endParaRPr lang="en-GB" altLang="mk-MK" sz="1900">
              <a:solidFill>
                <a:srgbClr val="00B050"/>
              </a:solidFill>
              <a:latin typeface="Arial" panose="020B060402020202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6" name="Picture 6">
            <a:extLst>
              <a:ext uri="{FF2B5EF4-FFF2-40B4-BE49-F238E27FC236}">
                <a16:creationId xmlns:a16="http://schemas.microsoft.com/office/drawing/2014/main" xmlns="" id="{7488C4C5-3FAF-438C-A602-A9FED87D4736}"/>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250825" y="1700213"/>
            <a:ext cx="3455988" cy="3097212"/>
          </a:xfrm>
          <a:noFill/>
        </p:spPr>
      </p:pic>
      <p:pic>
        <p:nvPicPr>
          <p:cNvPr id="20487" name="Picture 7">
            <a:extLst>
              <a:ext uri="{FF2B5EF4-FFF2-40B4-BE49-F238E27FC236}">
                <a16:creationId xmlns:a16="http://schemas.microsoft.com/office/drawing/2014/main" xmlns="" id="{F158451D-314E-4400-BEF0-4351E4CA90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825" y="1773238"/>
            <a:ext cx="3059113" cy="3186112"/>
          </a:xfrm>
          <a:prstGeom prst="rect">
            <a:avLst/>
          </a:prstGeom>
          <a:noFill/>
          <a:extLst>
            <a:ext uri="{909E8E84-426E-40DD-AFC4-6F175D3DCCD1}">
              <a14:hiddenFill xmlns:a14="http://schemas.microsoft.com/office/drawing/2010/main">
                <a:solidFill>
                  <a:srgbClr val="FFFFFF"/>
                </a:solidFill>
              </a14:hiddenFill>
            </a:ext>
          </a:extLst>
        </p:spPr>
      </p:pic>
      <p:sp>
        <p:nvSpPr>
          <p:cNvPr id="20488" name="AutoShape 8">
            <a:extLst>
              <a:ext uri="{FF2B5EF4-FFF2-40B4-BE49-F238E27FC236}">
                <a16:creationId xmlns:a16="http://schemas.microsoft.com/office/drawing/2014/main" xmlns="" id="{7A3A2175-74EE-4427-A707-C0F859C70A4A}"/>
              </a:ext>
            </a:extLst>
          </p:cNvPr>
          <p:cNvSpPr>
            <a:spLocks noChangeArrowheads="1"/>
          </p:cNvSpPr>
          <p:nvPr/>
        </p:nvSpPr>
        <p:spPr bwMode="auto">
          <a:xfrm>
            <a:off x="4067175" y="3284538"/>
            <a:ext cx="976313" cy="485775"/>
          </a:xfrm>
          <a:prstGeom prst="rightArrow">
            <a:avLst>
              <a:gd name="adj1" fmla="val 50000"/>
              <a:gd name="adj2" fmla="val 5024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xmlns="" id="{29B674AC-D681-4A78-8AFC-C637EC02A127}"/>
              </a:ext>
            </a:extLst>
          </p:cNvPr>
          <p:cNvSpPr>
            <a:spLocks noGrp="1" noChangeArrowheads="1"/>
          </p:cNvSpPr>
          <p:nvPr>
            <p:ph type="title"/>
          </p:nvPr>
        </p:nvSpPr>
        <p:spPr>
          <a:xfrm>
            <a:off x="468313" y="260350"/>
            <a:ext cx="6624637" cy="1143000"/>
          </a:xfrm>
        </p:spPr>
        <p:txBody>
          <a:bodyPr/>
          <a:lstStyle/>
          <a:p>
            <a:endParaRPr lang="en-GB" altLang="mk-MK" sz="2800"/>
          </a:p>
        </p:txBody>
      </p:sp>
      <p:sp>
        <p:nvSpPr>
          <p:cNvPr id="28675" name="Rectangle 3">
            <a:extLst>
              <a:ext uri="{FF2B5EF4-FFF2-40B4-BE49-F238E27FC236}">
                <a16:creationId xmlns:a16="http://schemas.microsoft.com/office/drawing/2014/main" xmlns="" id="{2822E5A7-E421-4ABD-81D6-3CACF322E675}"/>
              </a:ext>
            </a:extLst>
          </p:cNvPr>
          <p:cNvSpPr>
            <a:spLocks noGrp="1" noChangeArrowheads="1"/>
          </p:cNvSpPr>
          <p:nvPr>
            <p:ph idx="1"/>
          </p:nvPr>
        </p:nvSpPr>
        <p:spPr>
          <a:xfrm>
            <a:off x="539750" y="1125538"/>
            <a:ext cx="7994650" cy="5732462"/>
          </a:xfrm>
        </p:spPr>
        <p:txBody>
          <a:bodyPr>
            <a:normAutofit lnSpcReduction="10000"/>
          </a:bodyPr>
          <a:lstStyle/>
          <a:p>
            <a:pPr>
              <a:lnSpc>
                <a:spcPct val="90000"/>
              </a:lnSpc>
              <a:buFont typeface="Wingdings 3" panose="05040102010807070707" pitchFamily="18" charset="2"/>
              <a:buNone/>
            </a:pPr>
            <a:r>
              <a:rPr lang="mk-MK" altLang="mk-MK" sz="2000" b="1">
                <a:latin typeface="Arial" panose="020B0604020202020204" pitchFamily="34" charset="0"/>
              </a:rPr>
              <a:t>     Лековите од оваа класа се карактеризираат со две основни својства:</a:t>
            </a:r>
          </a:p>
          <a:p>
            <a:pPr>
              <a:lnSpc>
                <a:spcPct val="90000"/>
              </a:lnSpc>
            </a:pPr>
            <a:r>
              <a:rPr lang="mk-MK" altLang="mk-MK" sz="2000" b="1" i="1" u="sng">
                <a:latin typeface="Arial" panose="020B0604020202020204" pitchFamily="34" charset="0"/>
              </a:rPr>
              <a:t>Ниска активност за дадената доза</a:t>
            </a:r>
          </a:p>
          <a:p>
            <a:pPr>
              <a:lnSpc>
                <a:spcPct val="90000"/>
              </a:lnSpc>
            </a:pPr>
            <a:r>
              <a:rPr lang="mk-MK" altLang="mk-MK" sz="2000" b="1" i="1" u="sng">
                <a:latin typeface="Arial" panose="020B0604020202020204" pitchFamily="34" charset="0"/>
              </a:rPr>
              <a:t>Активноста не се зголемува со зголемување на дозата</a:t>
            </a:r>
          </a:p>
          <a:p>
            <a:pPr>
              <a:lnSpc>
                <a:spcPct val="90000"/>
              </a:lnSpc>
              <a:buFont typeface="Wingdings 3" panose="05040102010807070707" pitchFamily="18" charset="2"/>
              <a:buNone/>
            </a:pPr>
            <a:endParaRPr lang="mk-MK" altLang="mk-MK" sz="2000" b="1" i="1" u="sng">
              <a:latin typeface="Arial" panose="020B0604020202020204" pitchFamily="34" charset="0"/>
            </a:endParaRPr>
          </a:p>
          <a:p>
            <a:pPr>
              <a:lnSpc>
                <a:spcPct val="90000"/>
              </a:lnSpc>
              <a:buFont typeface="Wingdings 3" panose="05040102010807070707" pitchFamily="18" charset="2"/>
              <a:buNone/>
            </a:pPr>
            <a:r>
              <a:rPr lang="mk-MK" altLang="mk-MK" sz="2000" b="1">
                <a:latin typeface="Arial" panose="020B0604020202020204" pitchFamily="34" charset="0"/>
              </a:rPr>
              <a:t>     </a:t>
            </a:r>
            <a:r>
              <a:rPr lang="mk-MK" altLang="mk-MK" sz="2000" b="1">
                <a:solidFill>
                  <a:schemeClr val="accent2"/>
                </a:solidFill>
                <a:latin typeface="Arial" panose="020B0604020202020204" pitchFamily="34" charset="0"/>
              </a:rPr>
              <a:t>За разлика од опиоидните аналгетици не предизвикуваат зависност и имаат значајно послаб аналгетски ефект.</a:t>
            </a:r>
          </a:p>
          <a:p>
            <a:pPr>
              <a:lnSpc>
                <a:spcPct val="90000"/>
              </a:lnSpc>
              <a:buFont typeface="Wingdings 3" panose="05040102010807070707" pitchFamily="18" charset="2"/>
              <a:buNone/>
            </a:pPr>
            <a:endParaRPr lang="mk-MK" altLang="mk-MK" sz="2000" b="1">
              <a:solidFill>
                <a:schemeClr val="accent2"/>
              </a:solidFill>
              <a:latin typeface="Arial" panose="020B0604020202020204" pitchFamily="34" charset="0"/>
            </a:endParaRPr>
          </a:p>
          <a:p>
            <a:pPr>
              <a:lnSpc>
                <a:spcPct val="90000"/>
              </a:lnSpc>
              <a:buFont typeface="Wingdings 3" panose="05040102010807070707" pitchFamily="18" charset="2"/>
              <a:buNone/>
            </a:pPr>
            <a:r>
              <a:rPr lang="mk-MK" altLang="mk-MK" sz="2000" b="1">
                <a:latin typeface="Arial" panose="020B0604020202020204" pitchFamily="34" charset="0"/>
              </a:rPr>
              <a:t>Трите карактеристични ефекти кои ги даваат овие лекови се:</a:t>
            </a:r>
          </a:p>
          <a:p>
            <a:pPr>
              <a:lnSpc>
                <a:spcPct val="90000"/>
              </a:lnSpc>
            </a:pPr>
            <a:r>
              <a:rPr lang="mk-MK" altLang="mk-MK" sz="2000" b="1">
                <a:solidFill>
                  <a:schemeClr val="accent2"/>
                </a:solidFill>
                <a:latin typeface="Arial" panose="020B0604020202020204" pitchFamily="34" charset="0"/>
              </a:rPr>
              <a:t>Аналгетски</a:t>
            </a:r>
          </a:p>
          <a:p>
            <a:pPr>
              <a:lnSpc>
                <a:spcPct val="90000"/>
              </a:lnSpc>
            </a:pPr>
            <a:r>
              <a:rPr lang="mk-MK" altLang="mk-MK" sz="2000" b="1">
                <a:solidFill>
                  <a:srgbClr val="6D1367"/>
                </a:solidFill>
                <a:latin typeface="Arial" panose="020B0604020202020204" pitchFamily="34" charset="0"/>
              </a:rPr>
              <a:t>Антипиретски</a:t>
            </a:r>
          </a:p>
          <a:p>
            <a:pPr>
              <a:lnSpc>
                <a:spcPct val="90000"/>
              </a:lnSpc>
            </a:pPr>
            <a:r>
              <a:rPr lang="mk-MK" altLang="mk-MK" sz="2000" b="1">
                <a:solidFill>
                  <a:srgbClr val="FFCC00"/>
                </a:solidFill>
                <a:latin typeface="Arial" panose="020B0604020202020204" pitchFamily="34" charset="0"/>
              </a:rPr>
              <a:t>Антиинфламаторен</a:t>
            </a:r>
          </a:p>
          <a:p>
            <a:pPr>
              <a:lnSpc>
                <a:spcPct val="90000"/>
              </a:lnSpc>
              <a:buFont typeface="Wingdings 3" panose="05040102010807070707" pitchFamily="18" charset="2"/>
              <a:buNone/>
            </a:pPr>
            <a:endParaRPr lang="mk-MK" altLang="mk-MK" sz="2000" b="1">
              <a:solidFill>
                <a:srgbClr val="FFCC00"/>
              </a:solidFill>
              <a:latin typeface="Arial" panose="020B0604020202020204" pitchFamily="34" charset="0"/>
            </a:endParaRPr>
          </a:p>
          <a:p>
            <a:pPr>
              <a:lnSpc>
                <a:spcPct val="90000"/>
              </a:lnSpc>
              <a:buFont typeface="Wingdings 3" panose="05040102010807070707" pitchFamily="18" charset="2"/>
              <a:buNone/>
            </a:pPr>
            <a:endParaRPr lang="mk-MK" altLang="mk-MK" sz="2000" b="1">
              <a:solidFill>
                <a:srgbClr val="FFCC00"/>
              </a:solidFill>
              <a:latin typeface="Arial" panose="020B0604020202020204" pitchFamily="34" charset="0"/>
            </a:endParaRPr>
          </a:p>
          <a:p>
            <a:pPr>
              <a:lnSpc>
                <a:spcPct val="90000"/>
              </a:lnSpc>
              <a:buFont typeface="Wingdings 3" panose="05040102010807070707" pitchFamily="18" charset="2"/>
              <a:buNone/>
            </a:pPr>
            <a:endParaRPr lang="mk-MK" altLang="mk-MK" sz="2000" b="1">
              <a:latin typeface="Arial" panose="020B0604020202020204" pitchFamily="34" charset="0"/>
            </a:endParaRPr>
          </a:p>
          <a:p>
            <a:pPr>
              <a:lnSpc>
                <a:spcPct val="90000"/>
              </a:lnSpc>
              <a:buFont typeface="Wingdings 3" panose="05040102010807070707" pitchFamily="18" charset="2"/>
              <a:buNone/>
            </a:pPr>
            <a:r>
              <a:rPr lang="mk-MK" altLang="mk-MK" sz="2000" b="1">
                <a:latin typeface="Arial" panose="020B0604020202020204" pitchFamily="34" charset="0"/>
              </a:rPr>
              <a:t>     </a:t>
            </a:r>
            <a:endParaRPr lang="en-GB" altLang="mk-MK" sz="2000" b="1">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xmlns="" id="{2925E54B-1E57-4D31-A851-D8481087AC76}"/>
              </a:ext>
            </a:extLst>
          </p:cNvPr>
          <p:cNvSpPr>
            <a:spLocks noGrp="1" noChangeArrowheads="1"/>
          </p:cNvSpPr>
          <p:nvPr>
            <p:ph type="title"/>
          </p:nvPr>
        </p:nvSpPr>
        <p:spPr/>
        <p:txBody>
          <a:bodyPr/>
          <a:lstStyle/>
          <a:p>
            <a:r>
              <a:rPr lang="mk-MK" altLang="mk-MK" sz="2800">
                <a:latin typeface="Arial" panose="020B0604020202020204" pitchFamily="34" charset="0"/>
              </a:rPr>
              <a:t>6. Деривати на пиразолон и пиразолидиндион</a:t>
            </a:r>
            <a:endParaRPr lang="en-GB" altLang="mk-MK" sz="2800">
              <a:latin typeface="Arial" panose="020B0604020202020204" pitchFamily="34" charset="0"/>
            </a:endParaRPr>
          </a:p>
        </p:txBody>
      </p:sp>
      <p:sp>
        <p:nvSpPr>
          <p:cNvPr id="21507" name="Rectangle 3">
            <a:extLst>
              <a:ext uri="{FF2B5EF4-FFF2-40B4-BE49-F238E27FC236}">
                <a16:creationId xmlns:a16="http://schemas.microsoft.com/office/drawing/2014/main" xmlns="" id="{97879617-9936-4DF0-A6F8-C054B92DF668}"/>
              </a:ext>
            </a:extLst>
          </p:cNvPr>
          <p:cNvSpPr>
            <a:spLocks noGrp="1" noChangeArrowheads="1"/>
          </p:cNvSpPr>
          <p:nvPr>
            <p:ph idx="1"/>
          </p:nvPr>
        </p:nvSpPr>
        <p:spPr/>
        <p:txBody>
          <a:bodyPr/>
          <a:lstStyle/>
          <a:p>
            <a:r>
              <a:rPr lang="mk-MK" altLang="mk-MK" sz="2000">
                <a:latin typeface="Arial" panose="020B0604020202020204" pitchFamily="34" charset="0"/>
              </a:rPr>
              <a:t>Незаситени соединенија со два азота и три јаглероди во прстен со соседни азотни атоми - ПИРАЗОЛ.</a:t>
            </a:r>
          </a:p>
          <a:p>
            <a:r>
              <a:rPr lang="mk-MK" altLang="mk-MK" sz="2000" b="1" u="sng">
                <a:latin typeface="Arial" panose="020B0604020202020204" pitchFamily="34" charset="0"/>
              </a:rPr>
              <a:t>Претставници:</a:t>
            </a:r>
          </a:p>
          <a:p>
            <a:pPr>
              <a:buFont typeface="Wingdings 3" panose="05040102010807070707" pitchFamily="18" charset="2"/>
              <a:buNone/>
            </a:pPr>
            <a:r>
              <a:rPr lang="mk-MK" altLang="mk-MK" sz="2000">
                <a:latin typeface="Arial" panose="020B0604020202020204" pitchFamily="34" charset="0"/>
              </a:rPr>
              <a:t>    </a:t>
            </a:r>
            <a:r>
              <a:rPr lang="mk-MK" altLang="mk-MK" sz="2000">
                <a:solidFill>
                  <a:srgbClr val="3399FF"/>
                </a:solidFill>
                <a:latin typeface="Arial" panose="020B0604020202020204" pitchFamily="34" charset="0"/>
              </a:rPr>
              <a:t>- антипирин</a:t>
            </a:r>
          </a:p>
          <a:p>
            <a:pPr>
              <a:buFont typeface="Wingdings 3" panose="05040102010807070707" pitchFamily="18" charset="2"/>
              <a:buNone/>
            </a:pPr>
            <a:r>
              <a:rPr lang="mk-MK" altLang="mk-MK" sz="2000">
                <a:latin typeface="Arial" panose="020B0604020202020204" pitchFamily="34" charset="0"/>
              </a:rPr>
              <a:t>    </a:t>
            </a:r>
            <a:r>
              <a:rPr lang="mk-MK" altLang="mk-MK" sz="2000">
                <a:solidFill>
                  <a:srgbClr val="FF33CC"/>
                </a:solidFill>
                <a:latin typeface="Arial" panose="020B0604020202020204" pitchFamily="34" charset="0"/>
              </a:rPr>
              <a:t>- фенилбутазон</a:t>
            </a:r>
          </a:p>
          <a:p>
            <a:pPr>
              <a:buFont typeface="Wingdings 3" panose="05040102010807070707" pitchFamily="18" charset="2"/>
              <a:buNone/>
            </a:pPr>
            <a:r>
              <a:rPr lang="mk-MK" altLang="mk-MK" sz="2000">
                <a:latin typeface="Arial" panose="020B0604020202020204" pitchFamily="34" charset="0"/>
              </a:rPr>
              <a:t>    </a:t>
            </a:r>
            <a:r>
              <a:rPr lang="mk-MK" altLang="mk-MK" sz="2000">
                <a:solidFill>
                  <a:srgbClr val="99CC00"/>
                </a:solidFill>
                <a:latin typeface="Arial" panose="020B0604020202020204" pitchFamily="34" charset="0"/>
              </a:rPr>
              <a:t>- пропифеназон</a:t>
            </a:r>
          </a:p>
          <a:p>
            <a:pPr>
              <a:buFont typeface="Wingdings 3" panose="05040102010807070707" pitchFamily="18" charset="2"/>
              <a:buNone/>
            </a:pPr>
            <a:r>
              <a:rPr lang="mk-MK" altLang="mk-MK" sz="2000">
                <a:latin typeface="Arial" panose="020B0604020202020204" pitchFamily="34" charset="0"/>
              </a:rPr>
              <a:t>    </a:t>
            </a:r>
            <a:r>
              <a:rPr lang="mk-MK" altLang="mk-MK" sz="2000">
                <a:solidFill>
                  <a:srgbClr val="CA1002"/>
                </a:solidFill>
                <a:latin typeface="Arial" panose="020B0604020202020204" pitchFamily="34" charset="0"/>
              </a:rPr>
              <a:t>- метамизол</a:t>
            </a:r>
            <a:endParaRPr lang="en-GB" altLang="mk-MK" sz="2000" b="1" u="sng">
              <a:solidFill>
                <a:srgbClr val="CA1002"/>
              </a:solidFill>
              <a:latin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xmlns="" id="{EBD150CF-3064-4695-8523-ACCAFD418E09}"/>
              </a:ext>
            </a:extLst>
          </p:cNvPr>
          <p:cNvSpPr>
            <a:spLocks noGrp="1" noChangeArrowheads="1"/>
          </p:cNvSpPr>
          <p:nvPr>
            <p:ph type="title"/>
          </p:nvPr>
        </p:nvSpPr>
        <p:spPr/>
        <p:txBody>
          <a:bodyPr/>
          <a:lstStyle/>
          <a:p>
            <a:r>
              <a:rPr lang="mk-MK" altLang="mk-MK" sz="2800">
                <a:latin typeface="Arial" panose="020B0604020202020204" pitchFamily="34" charset="0"/>
              </a:rPr>
              <a:t>Антипирин</a:t>
            </a:r>
            <a:endParaRPr lang="en-GB" altLang="mk-MK" sz="2800">
              <a:latin typeface="Arial" panose="020B0604020202020204" pitchFamily="34" charset="0"/>
            </a:endParaRPr>
          </a:p>
        </p:txBody>
      </p:sp>
      <p:sp>
        <p:nvSpPr>
          <p:cNvPr id="44035" name="Rectangle 3">
            <a:extLst>
              <a:ext uri="{FF2B5EF4-FFF2-40B4-BE49-F238E27FC236}">
                <a16:creationId xmlns:a16="http://schemas.microsoft.com/office/drawing/2014/main" xmlns="" id="{8E76472A-85D5-408B-8928-DF47BA033882}"/>
              </a:ext>
            </a:extLst>
          </p:cNvPr>
          <p:cNvSpPr>
            <a:spLocks noGrp="1" noChangeArrowheads="1"/>
          </p:cNvSpPr>
          <p:nvPr>
            <p:ph idx="1"/>
          </p:nvPr>
        </p:nvSpPr>
        <p:spPr/>
        <p:txBody>
          <a:bodyPr>
            <a:normAutofit/>
          </a:bodyPr>
          <a:lstStyle/>
          <a:p>
            <a:pPr>
              <a:lnSpc>
                <a:spcPct val="90000"/>
              </a:lnSpc>
              <a:buFont typeface="Wingdings" panose="05000000000000000000" pitchFamily="2" charset="2"/>
              <a:buChar char=""/>
            </a:pPr>
            <a:r>
              <a:rPr lang="mk-MK" altLang="mk-MK" sz="2000">
                <a:latin typeface="Arial" panose="020B0604020202020204" pitchFamily="34" charset="0"/>
              </a:rPr>
              <a:t>Паралитично дејство врз сензорните и моторните неврони.</a:t>
            </a:r>
          </a:p>
          <a:p>
            <a:pPr>
              <a:lnSpc>
                <a:spcPct val="90000"/>
              </a:lnSpc>
              <a:buFont typeface="Wingdings" panose="05000000000000000000" pitchFamily="2" charset="2"/>
              <a:buChar char=""/>
            </a:pPr>
            <a:r>
              <a:rPr lang="mk-MK" altLang="mk-MK" sz="2000">
                <a:latin typeface="Arial" panose="020B0604020202020204" pitchFamily="34" charset="0"/>
              </a:rPr>
              <a:t>Анестетично,вазоконстрикторно и антисептично дејство.</a:t>
            </a:r>
          </a:p>
          <a:p>
            <a:pPr>
              <a:lnSpc>
                <a:spcPct val="90000"/>
              </a:lnSpc>
              <a:buFont typeface="Wingdings" panose="05000000000000000000" pitchFamily="2" charset="2"/>
              <a:buChar char=""/>
            </a:pPr>
            <a:r>
              <a:rPr lang="mk-MK" altLang="mk-MK" sz="2000">
                <a:latin typeface="Arial" panose="020B0604020202020204" pitchFamily="34" charset="0"/>
              </a:rPr>
              <a:t>Посилен антиинфламатор од аспиринот</a:t>
            </a:r>
          </a:p>
          <a:p>
            <a:pPr>
              <a:lnSpc>
                <a:spcPct val="90000"/>
              </a:lnSpc>
              <a:buFont typeface="Wingdings" panose="05000000000000000000" pitchFamily="2" charset="2"/>
              <a:buChar char=""/>
            </a:pPr>
            <a:r>
              <a:rPr lang="mk-MK" altLang="mk-MK" sz="2000">
                <a:latin typeface="Arial" panose="020B0604020202020204" pitchFamily="34" charset="0"/>
              </a:rPr>
              <a:t>Дава несакани дејства како што се: цијаноза, ладни раце, потење итн.</a:t>
            </a:r>
            <a:endParaRPr lang="en-GB" altLang="mk-MK" sz="2000">
              <a:latin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4" name="Picture 4">
            <a:extLst>
              <a:ext uri="{FF2B5EF4-FFF2-40B4-BE49-F238E27FC236}">
                <a16:creationId xmlns:a16="http://schemas.microsoft.com/office/drawing/2014/main" xmlns="" id="{5D453A7B-2936-4456-86C0-D9DDD28355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333375"/>
            <a:ext cx="2447925" cy="2016125"/>
          </a:xfrm>
          <a:prstGeom prst="rect">
            <a:avLst/>
          </a:prstGeom>
          <a:noFill/>
          <a:extLst>
            <a:ext uri="{909E8E84-426E-40DD-AFC4-6F175D3DCCD1}">
              <a14:hiddenFill xmlns:a14="http://schemas.microsoft.com/office/drawing/2010/main">
                <a:solidFill>
                  <a:srgbClr val="FFFFFF"/>
                </a:solidFill>
              </a14:hiddenFill>
            </a:ext>
          </a:extLst>
        </p:spPr>
      </p:pic>
      <p:pic>
        <p:nvPicPr>
          <p:cNvPr id="71685" name="Picture 5">
            <a:extLst>
              <a:ext uri="{FF2B5EF4-FFF2-40B4-BE49-F238E27FC236}">
                <a16:creationId xmlns:a16="http://schemas.microsoft.com/office/drawing/2014/main" xmlns="" id="{1747E8D6-53E9-475F-8D42-5F9DCE9C8C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2924175"/>
            <a:ext cx="2881312" cy="3024188"/>
          </a:xfrm>
          <a:prstGeom prst="rect">
            <a:avLst/>
          </a:prstGeom>
          <a:noFill/>
          <a:extLst>
            <a:ext uri="{909E8E84-426E-40DD-AFC4-6F175D3DCCD1}">
              <a14:hiddenFill xmlns:a14="http://schemas.microsoft.com/office/drawing/2010/main">
                <a:solidFill>
                  <a:srgbClr val="FFFFFF"/>
                </a:solidFill>
              </a14:hiddenFill>
            </a:ext>
          </a:extLst>
        </p:spPr>
      </p:pic>
      <p:pic>
        <p:nvPicPr>
          <p:cNvPr id="71686" name="Picture 6">
            <a:extLst>
              <a:ext uri="{FF2B5EF4-FFF2-40B4-BE49-F238E27FC236}">
                <a16:creationId xmlns:a16="http://schemas.microsoft.com/office/drawing/2014/main" xmlns="" id="{62516A80-42A2-499E-AEEE-346DE3B29D0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16463" y="0"/>
            <a:ext cx="2951162" cy="2276475"/>
          </a:xfrm>
          <a:prstGeom prst="rect">
            <a:avLst/>
          </a:prstGeom>
          <a:noFill/>
          <a:extLst>
            <a:ext uri="{909E8E84-426E-40DD-AFC4-6F175D3DCCD1}">
              <a14:hiddenFill xmlns:a14="http://schemas.microsoft.com/office/drawing/2010/main">
                <a:solidFill>
                  <a:srgbClr val="FFFFFF"/>
                </a:solidFill>
              </a14:hiddenFill>
            </a:ext>
          </a:extLst>
        </p:spPr>
      </p:pic>
      <p:pic>
        <p:nvPicPr>
          <p:cNvPr id="71687" name="Picture 7">
            <a:extLst>
              <a:ext uri="{FF2B5EF4-FFF2-40B4-BE49-F238E27FC236}">
                <a16:creationId xmlns:a16="http://schemas.microsoft.com/office/drawing/2014/main" xmlns="" id="{B58DFDBA-286A-466A-9C98-F9FA9CB3FA5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3438" y="3357563"/>
            <a:ext cx="3671887" cy="2232025"/>
          </a:xfrm>
          <a:prstGeom prst="rect">
            <a:avLst/>
          </a:prstGeom>
          <a:noFill/>
          <a:extLst>
            <a:ext uri="{909E8E84-426E-40DD-AFC4-6F175D3DCCD1}">
              <a14:hiddenFill xmlns:a14="http://schemas.microsoft.com/office/drawing/2010/main">
                <a:solidFill>
                  <a:srgbClr val="FFFFFF"/>
                </a:solidFill>
              </a14:hiddenFill>
            </a:ext>
          </a:extLst>
        </p:spPr>
      </p:pic>
      <p:sp>
        <p:nvSpPr>
          <p:cNvPr id="71688" name="Text Box 8">
            <a:extLst>
              <a:ext uri="{FF2B5EF4-FFF2-40B4-BE49-F238E27FC236}">
                <a16:creationId xmlns:a16="http://schemas.microsoft.com/office/drawing/2014/main" xmlns="" id="{5C4DBAD7-1BA3-4C46-91A0-FD27D8A4757F}"/>
              </a:ext>
            </a:extLst>
          </p:cNvPr>
          <p:cNvSpPr txBox="1">
            <a:spLocks noChangeArrowheads="1"/>
          </p:cNvSpPr>
          <p:nvPr/>
        </p:nvSpPr>
        <p:spPr bwMode="auto">
          <a:xfrm>
            <a:off x="395288" y="2492375"/>
            <a:ext cx="24479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mk-MK" altLang="en-US"/>
              <a:t>     Слика бр. 1</a:t>
            </a:r>
            <a:endParaRPr lang="en-GB" altLang="en-US"/>
          </a:p>
        </p:txBody>
      </p:sp>
      <p:sp>
        <p:nvSpPr>
          <p:cNvPr id="71689" name="Text Box 9">
            <a:extLst>
              <a:ext uri="{FF2B5EF4-FFF2-40B4-BE49-F238E27FC236}">
                <a16:creationId xmlns:a16="http://schemas.microsoft.com/office/drawing/2014/main" xmlns="" id="{393715DA-E590-4953-8C55-B840DD9A4E7A}"/>
              </a:ext>
            </a:extLst>
          </p:cNvPr>
          <p:cNvSpPr txBox="1">
            <a:spLocks noChangeArrowheads="1"/>
          </p:cNvSpPr>
          <p:nvPr/>
        </p:nvSpPr>
        <p:spPr bwMode="auto">
          <a:xfrm>
            <a:off x="4932363" y="2492375"/>
            <a:ext cx="25193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mk-MK" altLang="en-US"/>
              <a:t>       Слика бр. 2</a:t>
            </a:r>
            <a:endParaRPr lang="en-GB" altLang="en-US"/>
          </a:p>
        </p:txBody>
      </p:sp>
      <p:sp>
        <p:nvSpPr>
          <p:cNvPr id="71690" name="Text Box 10">
            <a:extLst>
              <a:ext uri="{FF2B5EF4-FFF2-40B4-BE49-F238E27FC236}">
                <a16:creationId xmlns:a16="http://schemas.microsoft.com/office/drawing/2014/main" xmlns="" id="{8F906855-17F6-4236-A640-D7F39FEF7215}"/>
              </a:ext>
            </a:extLst>
          </p:cNvPr>
          <p:cNvSpPr txBox="1">
            <a:spLocks noChangeArrowheads="1"/>
          </p:cNvSpPr>
          <p:nvPr/>
        </p:nvSpPr>
        <p:spPr bwMode="auto">
          <a:xfrm>
            <a:off x="827088" y="5805488"/>
            <a:ext cx="1944687"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mk-MK" altLang="en-US"/>
              <a:t>  Слика бр. 3</a:t>
            </a:r>
            <a:endParaRPr lang="en-GB" altLang="en-US"/>
          </a:p>
        </p:txBody>
      </p:sp>
      <p:sp>
        <p:nvSpPr>
          <p:cNvPr id="71691" name="Text Box 11">
            <a:extLst>
              <a:ext uri="{FF2B5EF4-FFF2-40B4-BE49-F238E27FC236}">
                <a16:creationId xmlns:a16="http://schemas.microsoft.com/office/drawing/2014/main" xmlns="" id="{C1D7BB2E-F826-4AA0-A7C7-A72ED4DAA13C}"/>
              </a:ext>
            </a:extLst>
          </p:cNvPr>
          <p:cNvSpPr txBox="1">
            <a:spLocks noChangeArrowheads="1"/>
          </p:cNvSpPr>
          <p:nvPr/>
        </p:nvSpPr>
        <p:spPr bwMode="auto">
          <a:xfrm>
            <a:off x="5219700" y="5949950"/>
            <a:ext cx="20161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mk-MK" altLang="en-US"/>
              <a:t>      Слика бр.4</a:t>
            </a:r>
            <a:endParaRPr lang="en-GB"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xmlns="" id="{F3CAAAE4-96C5-4EBD-8B16-1798884434D7}"/>
              </a:ext>
            </a:extLst>
          </p:cNvPr>
          <p:cNvSpPr>
            <a:spLocks noGrp="1"/>
          </p:cNvSpPr>
          <p:nvPr>
            <p:ph type="title"/>
          </p:nvPr>
        </p:nvSpPr>
        <p:spPr>
          <a:xfrm>
            <a:off x="609600" y="609600"/>
            <a:ext cx="6348413" cy="658813"/>
          </a:xfrm>
        </p:spPr>
        <p:txBody>
          <a:bodyPr/>
          <a:lstStyle/>
          <a:p>
            <a:r>
              <a:rPr lang="mk-MK" altLang="en-US" sz="2800">
                <a:latin typeface="Arial" panose="020B0604020202020204" pitchFamily="34" charset="0"/>
              </a:rPr>
              <a:t>прашања</a:t>
            </a:r>
            <a:endParaRPr lang="en-GB" altLang="en-US" sz="2800">
              <a:latin typeface="Arial" panose="020B0604020202020204" pitchFamily="34" charset="0"/>
            </a:endParaRPr>
          </a:p>
        </p:txBody>
      </p:sp>
      <p:sp>
        <p:nvSpPr>
          <p:cNvPr id="75779" name="Rectangle 3">
            <a:extLst>
              <a:ext uri="{FF2B5EF4-FFF2-40B4-BE49-F238E27FC236}">
                <a16:creationId xmlns:a16="http://schemas.microsoft.com/office/drawing/2014/main" xmlns="" id="{7CD703D2-8FBC-4ACB-A67A-034CA24D47F3}"/>
              </a:ext>
            </a:extLst>
          </p:cNvPr>
          <p:cNvSpPr>
            <a:spLocks noGrp="1"/>
          </p:cNvSpPr>
          <p:nvPr>
            <p:ph type="body" idx="1"/>
          </p:nvPr>
        </p:nvSpPr>
        <p:spPr>
          <a:xfrm>
            <a:off x="609600" y="1484313"/>
            <a:ext cx="7491413" cy="4557712"/>
          </a:xfrm>
        </p:spPr>
        <p:txBody>
          <a:bodyPr/>
          <a:lstStyle/>
          <a:p>
            <a:r>
              <a:rPr lang="mk-MK" altLang="en-US"/>
              <a:t>Кои се четирите ери во откривањето на аналгопиретската терапија?</a:t>
            </a:r>
          </a:p>
          <a:p>
            <a:r>
              <a:rPr lang="mk-MK" altLang="en-US"/>
              <a:t>Болката може да биде...</a:t>
            </a:r>
          </a:p>
          <a:p>
            <a:r>
              <a:rPr lang="mk-MK" altLang="en-US"/>
              <a:t>Што претставуваат налоксон и налтрексон и за што се применуваат?</a:t>
            </a:r>
          </a:p>
          <a:p>
            <a:r>
              <a:rPr lang="mk-MK" altLang="en-US"/>
              <a:t>Во групата на опиоидни аналгетици спаѓаат...</a:t>
            </a:r>
          </a:p>
          <a:p>
            <a:r>
              <a:rPr lang="mk-MK" altLang="en-US"/>
              <a:t>Што претставуваат аналгетиците(дефиниција)?</a:t>
            </a:r>
          </a:p>
          <a:p>
            <a:r>
              <a:rPr lang="mk-MK" altLang="en-US"/>
              <a:t>Што претставува морфинот и како се добива истиот?</a:t>
            </a:r>
          </a:p>
          <a:p>
            <a:r>
              <a:rPr lang="mk-MK" altLang="en-US"/>
              <a:t>Трите големи класи на</a:t>
            </a:r>
            <a:r>
              <a:rPr lang="ru-RU" altLang="en-US"/>
              <a:t> лекови</a:t>
            </a:r>
            <a:r>
              <a:rPr lang="mk-MK" altLang="en-US"/>
              <a:t> за третман на болка се...</a:t>
            </a:r>
          </a:p>
          <a:p>
            <a:r>
              <a:rPr lang="mk-MK" altLang="en-US"/>
              <a:t>Двете основни структури на алклоидите на опиумот се...</a:t>
            </a:r>
          </a:p>
          <a:p>
            <a:r>
              <a:rPr lang="mk-MK" altLang="en-US"/>
              <a:t>Кои се несаканите ефекти на опиоидните аналгетици?</a:t>
            </a:r>
          </a:p>
          <a:p>
            <a:r>
              <a:rPr lang="mk-MK" altLang="en-US"/>
              <a:t>Како делуваат антиинфламаторните аналгетици?</a:t>
            </a:r>
          </a:p>
          <a:p>
            <a:endParaRPr lang="en-GB"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a:extLst>
              <a:ext uri="{FF2B5EF4-FFF2-40B4-BE49-F238E27FC236}">
                <a16:creationId xmlns:a16="http://schemas.microsoft.com/office/drawing/2014/main" xmlns="" id="{4C85A93D-D6A1-48E7-B8B7-975B3B54D423}"/>
              </a:ext>
            </a:extLst>
          </p:cNvPr>
          <p:cNvSpPr>
            <a:spLocks noGrp="1"/>
          </p:cNvSpPr>
          <p:nvPr>
            <p:ph type="body" idx="1"/>
          </p:nvPr>
        </p:nvSpPr>
        <p:spPr>
          <a:xfrm>
            <a:off x="609600" y="404813"/>
            <a:ext cx="7923213" cy="6264275"/>
          </a:xfrm>
        </p:spPr>
        <p:txBody>
          <a:bodyPr/>
          <a:lstStyle/>
          <a:p>
            <a:pPr>
              <a:lnSpc>
                <a:spcPct val="80000"/>
              </a:lnSpc>
            </a:pPr>
            <a:r>
              <a:rPr lang="mk-MK" altLang="en-US" sz="1600"/>
              <a:t>Претставници на групата </a:t>
            </a:r>
            <a:r>
              <a:rPr lang="mk-MK" altLang="en-US" sz="1600" b="1" i="1">
                <a:solidFill>
                  <a:schemeClr val="tx1"/>
                </a:solidFill>
              </a:rPr>
              <a:t>деривати на арилоцетна киселина</a:t>
            </a:r>
            <a:r>
              <a:rPr lang="mk-MK" altLang="en-US" sz="1600"/>
              <a:t> се...</a:t>
            </a:r>
          </a:p>
          <a:p>
            <a:pPr>
              <a:lnSpc>
                <a:spcPct val="80000"/>
              </a:lnSpc>
            </a:pPr>
            <a:r>
              <a:rPr lang="mk-MK" altLang="en-US" sz="1600"/>
              <a:t>Карактеристики на кодеин!</a:t>
            </a:r>
            <a:r>
              <a:rPr lang="en-GB" altLang="en-US" sz="1600"/>
              <a:t> </a:t>
            </a:r>
            <a:endParaRPr lang="mk-MK" altLang="en-US" sz="1600"/>
          </a:p>
          <a:p>
            <a:pPr>
              <a:lnSpc>
                <a:spcPct val="80000"/>
              </a:lnSpc>
            </a:pPr>
            <a:r>
              <a:rPr lang="mk-MK" altLang="en-US" sz="1600"/>
              <a:t>Карактеристики на парацетамол!</a:t>
            </a:r>
            <a:r>
              <a:rPr lang="en-GB" altLang="en-US" sz="1600"/>
              <a:t> </a:t>
            </a:r>
            <a:endParaRPr lang="mk-MK" altLang="en-US" sz="1600"/>
          </a:p>
          <a:p>
            <a:pPr>
              <a:lnSpc>
                <a:spcPct val="80000"/>
              </a:lnSpc>
            </a:pPr>
            <a:r>
              <a:rPr lang="mk-MK" altLang="en-US" sz="1600"/>
              <a:t>Механизам на дејство на НСАИЛ!</a:t>
            </a:r>
          </a:p>
          <a:p>
            <a:pPr>
              <a:lnSpc>
                <a:spcPct val="80000"/>
              </a:lnSpc>
            </a:pPr>
            <a:r>
              <a:rPr lang="mk-MK" altLang="en-US" sz="1600"/>
              <a:t>Физичко хемиски својства на аспирин!</a:t>
            </a:r>
          </a:p>
          <a:p>
            <a:pPr>
              <a:lnSpc>
                <a:spcPct val="80000"/>
              </a:lnSpc>
            </a:pPr>
            <a:r>
              <a:rPr lang="mk-MK" altLang="en-US" sz="1600"/>
              <a:t>Физичко хемиски својства на парацетамол!</a:t>
            </a:r>
          </a:p>
          <a:p>
            <a:pPr>
              <a:lnSpc>
                <a:spcPct val="80000"/>
              </a:lnSpc>
            </a:pPr>
            <a:r>
              <a:rPr lang="mk-MK" altLang="en-US" sz="1600"/>
              <a:t>За антипиретичното дејство на парацетамолот(ацетаминофен) е одговорна...</a:t>
            </a:r>
          </a:p>
          <a:p>
            <a:pPr>
              <a:lnSpc>
                <a:spcPct val="80000"/>
              </a:lnSpc>
            </a:pPr>
            <a:r>
              <a:rPr lang="mk-MK" altLang="en-US" sz="1600"/>
              <a:t>Карактеристики на антипирин!</a:t>
            </a:r>
          </a:p>
          <a:p>
            <a:pPr>
              <a:lnSpc>
                <a:spcPct val="80000"/>
              </a:lnSpc>
            </a:pPr>
            <a:r>
              <a:rPr lang="mk-MK" altLang="en-US" sz="1600"/>
              <a:t>Во групата на Н-арилантранилни киселини спаѓаат лековите...</a:t>
            </a:r>
            <a:r>
              <a:rPr lang="en-GB" altLang="en-US" sz="1600"/>
              <a:t> </a:t>
            </a:r>
            <a:endParaRPr lang="mk-MK" altLang="en-US" sz="1600"/>
          </a:p>
          <a:p>
            <a:pPr>
              <a:lnSpc>
                <a:spcPct val="80000"/>
              </a:lnSpc>
            </a:pPr>
            <a:r>
              <a:rPr lang="ru-RU" altLang="en-US" sz="1600"/>
              <a:t>Класата на антиинфламаторни лекови се карактеризира со две основни својства и тоа...</a:t>
            </a:r>
          </a:p>
          <a:p>
            <a:pPr>
              <a:lnSpc>
                <a:spcPct val="80000"/>
              </a:lnSpc>
            </a:pPr>
            <a:r>
              <a:rPr lang="mk-MK" altLang="en-US" sz="1600"/>
              <a:t>Дериватите на салицилната киселина се поделени на...</a:t>
            </a:r>
          </a:p>
          <a:p>
            <a:pPr>
              <a:lnSpc>
                <a:spcPct val="80000"/>
              </a:lnSpc>
            </a:pPr>
            <a:r>
              <a:rPr lang="ru-RU" altLang="en-US" sz="1600"/>
              <a:t>Опиши го механизмот на дејство на салицилатите!</a:t>
            </a:r>
          </a:p>
          <a:p>
            <a:pPr>
              <a:lnSpc>
                <a:spcPct val="80000"/>
              </a:lnSpc>
            </a:pPr>
            <a:r>
              <a:rPr lang="mk-MK" altLang="en-US" sz="1600"/>
              <a:t>Карактеристики на ибупрофен!</a:t>
            </a:r>
          </a:p>
          <a:p>
            <a:pPr>
              <a:lnSpc>
                <a:spcPct val="80000"/>
              </a:lnSpc>
            </a:pPr>
            <a:r>
              <a:rPr lang="mk-MK" altLang="en-US" sz="1600"/>
              <a:t>Дејство и примена на морфин!</a:t>
            </a:r>
          </a:p>
          <a:p>
            <a:pPr>
              <a:lnSpc>
                <a:spcPct val="80000"/>
              </a:lnSpc>
            </a:pPr>
            <a:r>
              <a:rPr lang="mk-MK" altLang="en-US" sz="1600"/>
              <a:t>Каде делуваат дериватите на анилин и </a:t>
            </a:r>
            <a:r>
              <a:rPr lang="en-US" altLang="en-US" sz="1600"/>
              <a:t>p</a:t>
            </a:r>
            <a:r>
              <a:rPr lang="mk-MK" altLang="en-US" sz="1600"/>
              <a:t>-аминофенол</a:t>
            </a:r>
            <a:r>
              <a:rPr lang="en-US" altLang="en-US" sz="1600"/>
              <a:t>?</a:t>
            </a:r>
          </a:p>
          <a:p>
            <a:pPr>
              <a:lnSpc>
                <a:spcPct val="80000"/>
              </a:lnSpc>
            </a:pPr>
            <a:r>
              <a:rPr lang="ru-RU" altLang="en-US" sz="1600"/>
              <a:t>Опиоидните аналгетици се врзуваат за рецепторите</a:t>
            </a:r>
            <a:r>
              <a:rPr lang="en-US" altLang="en-US" sz="1600"/>
              <a:t>…</a:t>
            </a:r>
          </a:p>
          <a:p>
            <a:pPr>
              <a:lnSpc>
                <a:spcPct val="80000"/>
              </a:lnSpc>
            </a:pPr>
            <a:r>
              <a:rPr lang="mk-MK" altLang="en-US" sz="1600"/>
              <a:t>Дејство и употреба на метилсалицилат!</a:t>
            </a:r>
            <a:r>
              <a:rPr lang="ru-RU" altLang="en-US" sz="1600"/>
              <a:t>                                                                                                                                                                                                  </a:t>
            </a:r>
            <a:endParaRPr lang="en-US" altLang="en-US" sz="1600"/>
          </a:p>
          <a:p>
            <a:pPr>
              <a:lnSpc>
                <a:spcPct val="80000"/>
              </a:lnSpc>
            </a:pPr>
            <a:r>
              <a:rPr lang="mk-MK" altLang="en-US" sz="1600"/>
              <a:t>Карактеристики на целекоксиб!</a:t>
            </a:r>
            <a:r>
              <a:rPr lang="en-GB" altLang="en-US" sz="16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0241B92A-517C-4C1B-8ABF-9E9CEB8E4CA8}"/>
              </a:ext>
            </a:extLst>
          </p:cNvPr>
          <p:cNvSpPr>
            <a:spLocks noGrp="1" noChangeArrowheads="1"/>
          </p:cNvSpPr>
          <p:nvPr>
            <p:ph type="title"/>
          </p:nvPr>
        </p:nvSpPr>
        <p:spPr/>
        <p:txBody>
          <a:bodyPr/>
          <a:lstStyle/>
          <a:p>
            <a:r>
              <a:rPr lang="mk-MK" altLang="mk-MK" sz="3200">
                <a:latin typeface="Arial" panose="020B0604020202020204" pitchFamily="34" charset="0"/>
              </a:rPr>
              <a:t>1.Деривати на салицилна киселина</a:t>
            </a:r>
            <a:endParaRPr lang="en-GB" altLang="mk-MK">
              <a:latin typeface="Arial" panose="020B0604020202020204" pitchFamily="34" charset="0"/>
            </a:endParaRPr>
          </a:p>
        </p:txBody>
      </p:sp>
      <p:sp>
        <p:nvSpPr>
          <p:cNvPr id="29699" name="Rectangle 3">
            <a:extLst>
              <a:ext uri="{FF2B5EF4-FFF2-40B4-BE49-F238E27FC236}">
                <a16:creationId xmlns:a16="http://schemas.microsoft.com/office/drawing/2014/main" xmlns="" id="{AE634467-B0EA-4FFD-89CC-14401C3163AC}"/>
              </a:ext>
            </a:extLst>
          </p:cNvPr>
          <p:cNvSpPr>
            <a:spLocks noGrp="1" noChangeArrowheads="1"/>
          </p:cNvSpPr>
          <p:nvPr>
            <p:ph idx="1"/>
          </p:nvPr>
        </p:nvSpPr>
        <p:spPr>
          <a:xfrm>
            <a:off x="611188" y="1916113"/>
            <a:ext cx="7131050" cy="4738687"/>
          </a:xfrm>
        </p:spPr>
        <p:txBody>
          <a:bodyPr>
            <a:normAutofit/>
          </a:bodyPr>
          <a:lstStyle/>
          <a:p>
            <a:pPr algn="just">
              <a:lnSpc>
                <a:spcPct val="90000"/>
              </a:lnSpc>
              <a:buFont typeface="Wingdings 3" panose="05040102010807070707" pitchFamily="18" charset="2"/>
              <a:buNone/>
            </a:pPr>
            <a:r>
              <a:rPr lang="mk-MK" altLang="mk-MK" sz="2000">
                <a:latin typeface="Arial" panose="020B0604020202020204" pitchFamily="34" charset="0"/>
              </a:rPr>
              <a:t>  Мобилизација на водата во телото</a:t>
            </a:r>
          </a:p>
          <a:p>
            <a:pPr algn="just">
              <a:lnSpc>
                <a:spcPct val="90000"/>
              </a:lnSpc>
              <a:buFont typeface="Wingdings 3" panose="05040102010807070707" pitchFamily="18" charset="2"/>
              <a:buNone/>
            </a:pPr>
            <a:endParaRPr lang="mk-MK" altLang="mk-MK" sz="2000">
              <a:latin typeface="Arial" panose="020B0604020202020204" pitchFamily="34" charset="0"/>
            </a:endParaRPr>
          </a:p>
          <a:p>
            <a:pPr algn="just">
              <a:lnSpc>
                <a:spcPct val="90000"/>
              </a:lnSpc>
              <a:buFont typeface="Wingdings 3" panose="05040102010807070707" pitchFamily="18" charset="2"/>
              <a:buNone/>
            </a:pPr>
            <a:r>
              <a:rPr lang="mk-MK" altLang="mk-MK" sz="2000">
                <a:latin typeface="Arial" panose="020B0604020202020204" pitchFamily="34" charset="0"/>
              </a:rPr>
              <a:t>         Разредување на крвта</a:t>
            </a:r>
          </a:p>
          <a:p>
            <a:pPr algn="just">
              <a:lnSpc>
                <a:spcPct val="90000"/>
              </a:lnSpc>
              <a:buFont typeface="Wingdings 3" panose="05040102010807070707" pitchFamily="18" charset="2"/>
              <a:buNone/>
            </a:pPr>
            <a:endParaRPr lang="mk-MK" altLang="mk-MK" sz="2000">
              <a:latin typeface="Arial" panose="020B0604020202020204" pitchFamily="34" charset="0"/>
            </a:endParaRPr>
          </a:p>
          <a:p>
            <a:pPr algn="just">
              <a:lnSpc>
                <a:spcPct val="90000"/>
              </a:lnSpc>
              <a:buFont typeface="Wingdings 3" panose="05040102010807070707" pitchFamily="18" charset="2"/>
              <a:buNone/>
            </a:pPr>
            <a:r>
              <a:rPr lang="mk-MK" altLang="mk-MK" sz="2000">
                <a:latin typeface="Arial" panose="020B0604020202020204" pitchFamily="34" charset="0"/>
              </a:rPr>
              <a:t>          Дилатација на кожата</a:t>
            </a:r>
          </a:p>
          <a:p>
            <a:pPr algn="just">
              <a:lnSpc>
                <a:spcPct val="90000"/>
              </a:lnSpc>
              <a:buFont typeface="Wingdings 3" panose="05040102010807070707" pitchFamily="18" charset="2"/>
              <a:buNone/>
            </a:pPr>
            <a:endParaRPr lang="mk-MK" altLang="mk-MK" sz="2000">
              <a:latin typeface="Arial" panose="020B0604020202020204" pitchFamily="34" charset="0"/>
            </a:endParaRPr>
          </a:p>
          <a:p>
            <a:pPr algn="just">
              <a:lnSpc>
                <a:spcPct val="90000"/>
              </a:lnSpc>
              <a:buFont typeface="Wingdings 3" panose="05040102010807070707" pitchFamily="18" charset="2"/>
              <a:buNone/>
            </a:pPr>
            <a:r>
              <a:rPr lang="mk-MK" altLang="mk-MK" sz="2000">
                <a:latin typeface="Arial" panose="020B0604020202020204" pitchFamily="34" charset="0"/>
              </a:rPr>
              <a:t>                        Потење</a:t>
            </a:r>
          </a:p>
          <a:p>
            <a:pPr algn="just">
              <a:lnSpc>
                <a:spcPct val="90000"/>
              </a:lnSpc>
              <a:buFont typeface="Wingdings 3" panose="05040102010807070707" pitchFamily="18" charset="2"/>
              <a:buNone/>
            </a:pPr>
            <a:endParaRPr lang="mk-MK" altLang="mk-MK" sz="2000">
              <a:latin typeface="Arial" panose="020B0604020202020204" pitchFamily="34" charset="0"/>
            </a:endParaRPr>
          </a:p>
          <a:p>
            <a:pPr algn="just">
              <a:lnSpc>
                <a:spcPct val="90000"/>
              </a:lnSpc>
              <a:buFont typeface="Wingdings 3" panose="05040102010807070707" pitchFamily="18" charset="2"/>
              <a:buNone/>
            </a:pPr>
            <a:r>
              <a:rPr lang="mk-MK" altLang="mk-MK" sz="2000">
                <a:latin typeface="Arial" panose="020B0604020202020204" pitchFamily="34" charset="0"/>
              </a:rPr>
              <a:t>Елиминација на топлина(антипиретски ефект)</a:t>
            </a:r>
            <a:endParaRPr lang="en-GB" altLang="mk-MK" sz="2000">
              <a:latin typeface="Arial" panose="020B0604020202020204" pitchFamily="34" charset="0"/>
            </a:endParaRPr>
          </a:p>
        </p:txBody>
      </p:sp>
      <p:sp>
        <p:nvSpPr>
          <p:cNvPr id="7174" name="AutoShape 6">
            <a:extLst>
              <a:ext uri="{FF2B5EF4-FFF2-40B4-BE49-F238E27FC236}">
                <a16:creationId xmlns:a16="http://schemas.microsoft.com/office/drawing/2014/main" xmlns="" id="{E6D3B0B2-91FE-4740-BD5B-55BE97D4CBC1}"/>
              </a:ext>
            </a:extLst>
          </p:cNvPr>
          <p:cNvSpPr>
            <a:spLocks noChangeArrowheads="1"/>
          </p:cNvSpPr>
          <p:nvPr/>
        </p:nvSpPr>
        <p:spPr bwMode="auto">
          <a:xfrm>
            <a:off x="2700338" y="3068638"/>
            <a:ext cx="360362" cy="504825"/>
          </a:xfrm>
          <a:prstGeom prst="downArrow">
            <a:avLst>
              <a:gd name="adj1" fmla="val 50000"/>
              <a:gd name="adj2" fmla="val 3502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5" name="AutoShape 7">
            <a:extLst>
              <a:ext uri="{FF2B5EF4-FFF2-40B4-BE49-F238E27FC236}">
                <a16:creationId xmlns:a16="http://schemas.microsoft.com/office/drawing/2014/main" xmlns="" id="{846A350D-2817-4112-9C80-BC59435A95D9}"/>
              </a:ext>
            </a:extLst>
          </p:cNvPr>
          <p:cNvSpPr>
            <a:spLocks noChangeArrowheads="1"/>
          </p:cNvSpPr>
          <p:nvPr/>
        </p:nvSpPr>
        <p:spPr bwMode="auto">
          <a:xfrm>
            <a:off x="2700338" y="3860800"/>
            <a:ext cx="360362" cy="504825"/>
          </a:xfrm>
          <a:prstGeom prst="downArrow">
            <a:avLst>
              <a:gd name="adj1" fmla="val 50000"/>
              <a:gd name="adj2" fmla="val 3502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6" name="AutoShape 8">
            <a:extLst>
              <a:ext uri="{FF2B5EF4-FFF2-40B4-BE49-F238E27FC236}">
                <a16:creationId xmlns:a16="http://schemas.microsoft.com/office/drawing/2014/main" xmlns="" id="{6B4AD46D-D943-4AED-8BB8-6B792F274098}"/>
              </a:ext>
            </a:extLst>
          </p:cNvPr>
          <p:cNvSpPr>
            <a:spLocks noChangeArrowheads="1"/>
          </p:cNvSpPr>
          <p:nvPr/>
        </p:nvSpPr>
        <p:spPr bwMode="auto">
          <a:xfrm>
            <a:off x="2700338" y="4652963"/>
            <a:ext cx="360362" cy="504825"/>
          </a:xfrm>
          <a:prstGeom prst="downArrow">
            <a:avLst>
              <a:gd name="adj1" fmla="val 50000"/>
              <a:gd name="adj2" fmla="val 3502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7" name="AutoShape 9">
            <a:extLst>
              <a:ext uri="{FF2B5EF4-FFF2-40B4-BE49-F238E27FC236}">
                <a16:creationId xmlns:a16="http://schemas.microsoft.com/office/drawing/2014/main" xmlns="" id="{F4F4AE6F-D422-4036-998B-668C5FB8F174}"/>
              </a:ext>
            </a:extLst>
          </p:cNvPr>
          <p:cNvSpPr>
            <a:spLocks noChangeArrowheads="1"/>
          </p:cNvSpPr>
          <p:nvPr/>
        </p:nvSpPr>
        <p:spPr bwMode="auto">
          <a:xfrm>
            <a:off x="2700338" y="2276475"/>
            <a:ext cx="360362" cy="504825"/>
          </a:xfrm>
          <a:prstGeom prst="downArrow">
            <a:avLst>
              <a:gd name="adj1" fmla="val 50000"/>
              <a:gd name="adj2" fmla="val 35022"/>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xmlns="" id="{6AD12556-95E8-4F5B-8576-2B490D64E248}"/>
              </a:ext>
            </a:extLst>
          </p:cNvPr>
          <p:cNvSpPr>
            <a:spLocks noGrp="1" noChangeArrowheads="1"/>
          </p:cNvSpPr>
          <p:nvPr>
            <p:ph idx="1"/>
          </p:nvPr>
        </p:nvSpPr>
        <p:spPr>
          <a:xfrm>
            <a:off x="457200" y="620713"/>
            <a:ext cx="8229600" cy="5976937"/>
          </a:xfrm>
        </p:spPr>
        <p:txBody>
          <a:bodyPr>
            <a:normAutofit lnSpcReduction="10000"/>
          </a:bodyPr>
          <a:lstStyle/>
          <a:p>
            <a:pPr algn="just"/>
            <a:r>
              <a:rPr lang="mk-MK" altLang="mk-MK" sz="2400" i="1">
                <a:latin typeface="Arial" panose="020B0604020202020204" pitchFamily="34" charset="0"/>
              </a:rPr>
              <a:t>Салицилатите се делат на:</a:t>
            </a:r>
          </a:p>
          <a:p>
            <a:pPr algn="just"/>
            <a:endParaRPr lang="mk-MK" altLang="mk-MK" sz="2400" i="1">
              <a:latin typeface="Arial" panose="020B0604020202020204" pitchFamily="34" charset="0"/>
            </a:endParaRPr>
          </a:p>
          <a:p>
            <a:pPr algn="just">
              <a:buFont typeface="Wingdings 3" panose="05040102010807070707" pitchFamily="18" charset="2"/>
              <a:buAutoNum type="arabicPeriod"/>
            </a:pPr>
            <a:r>
              <a:rPr lang="mk-MK" altLang="mk-MK" sz="2000" b="1" u="sng">
                <a:latin typeface="Arial" panose="020B0604020202020204" pitchFamily="34" charset="0"/>
              </a:rPr>
              <a:t>Тип 1-салицилати:</a:t>
            </a:r>
          </a:p>
          <a:p>
            <a:pPr algn="just"/>
            <a:r>
              <a:rPr lang="mk-MK" altLang="mk-MK" sz="2000">
                <a:latin typeface="Arial" panose="020B0604020202020204" pitchFamily="34" charset="0"/>
              </a:rPr>
              <a:t> Алкил и арил естри на салицилна киселина</a:t>
            </a:r>
          </a:p>
          <a:p>
            <a:pPr algn="just"/>
            <a:r>
              <a:rPr lang="mk-MK" altLang="mk-MK" sz="2000">
                <a:latin typeface="Arial" panose="020B0604020202020204" pitchFamily="34" charset="0"/>
              </a:rPr>
              <a:t>Надворешна примена</a:t>
            </a:r>
          </a:p>
          <a:p>
            <a:pPr algn="just"/>
            <a:r>
              <a:rPr lang="mk-MK" altLang="mk-MK" sz="2000">
                <a:latin typeface="Arial" panose="020B0604020202020204" pitchFamily="34" charset="0"/>
              </a:rPr>
              <a:t>Апсорпција преку кожа</a:t>
            </a:r>
          </a:p>
          <a:p>
            <a:pPr algn="just">
              <a:buFont typeface="Wingdings 3" panose="05040102010807070707" pitchFamily="18" charset="2"/>
              <a:buNone/>
            </a:pPr>
            <a:endParaRPr lang="mk-MK" altLang="mk-MK" sz="2000">
              <a:latin typeface="Arial" panose="020B0604020202020204" pitchFamily="34" charset="0"/>
            </a:endParaRPr>
          </a:p>
          <a:p>
            <a:pPr algn="just">
              <a:buFont typeface="Wingdings 3" panose="05040102010807070707" pitchFamily="18" charset="2"/>
              <a:buNone/>
            </a:pPr>
            <a:r>
              <a:rPr lang="mk-MK" altLang="mk-MK" sz="2000" b="1" u="sng">
                <a:latin typeface="Arial" panose="020B0604020202020204" pitchFamily="34" charset="0"/>
              </a:rPr>
              <a:t>Претставници:</a:t>
            </a:r>
          </a:p>
          <a:p>
            <a:pPr algn="just">
              <a:buFont typeface="Wingdings 3" panose="05040102010807070707" pitchFamily="18" charset="2"/>
              <a:buNone/>
            </a:pPr>
            <a:r>
              <a:rPr lang="mk-MK" altLang="mk-MK" sz="2000">
                <a:solidFill>
                  <a:srgbClr val="3399FF"/>
                </a:solidFill>
                <a:latin typeface="Arial" panose="020B0604020202020204" pitchFamily="34" charset="0"/>
              </a:rPr>
              <a:t>Натриум салицилат</a:t>
            </a:r>
          </a:p>
          <a:p>
            <a:pPr algn="just">
              <a:buFont typeface="Wingdings 3" panose="05040102010807070707" pitchFamily="18" charset="2"/>
              <a:buNone/>
            </a:pPr>
            <a:r>
              <a:rPr lang="mk-MK" altLang="mk-MK" sz="2000">
                <a:solidFill>
                  <a:srgbClr val="FF33CC"/>
                </a:solidFill>
                <a:latin typeface="Arial" panose="020B0604020202020204" pitchFamily="34" charset="0"/>
              </a:rPr>
              <a:t>Натриум тиосалицилат</a:t>
            </a:r>
          </a:p>
          <a:p>
            <a:pPr algn="just">
              <a:buFont typeface="Wingdings 3" panose="05040102010807070707" pitchFamily="18" charset="2"/>
              <a:buNone/>
            </a:pPr>
            <a:r>
              <a:rPr lang="mk-MK" altLang="mk-MK" sz="2000">
                <a:solidFill>
                  <a:srgbClr val="99CC00"/>
                </a:solidFill>
                <a:latin typeface="Arial" panose="020B0604020202020204" pitchFamily="34" charset="0"/>
              </a:rPr>
              <a:t>Магнезиум салицилат</a:t>
            </a:r>
          </a:p>
          <a:p>
            <a:pPr algn="just">
              <a:buFont typeface="Wingdings 3" panose="05040102010807070707" pitchFamily="18" charset="2"/>
              <a:buNone/>
            </a:pPr>
            <a:r>
              <a:rPr lang="mk-MK" altLang="mk-MK" sz="2000">
                <a:solidFill>
                  <a:srgbClr val="CA1002"/>
                </a:solidFill>
                <a:latin typeface="Arial" panose="020B0604020202020204" pitchFamily="34" charset="0"/>
              </a:rPr>
              <a:t>Фенил салицилат(салол)</a:t>
            </a:r>
          </a:p>
          <a:p>
            <a:pPr algn="just">
              <a:buFont typeface="Wingdings 3" panose="05040102010807070707" pitchFamily="18" charset="2"/>
              <a:buNone/>
            </a:pPr>
            <a:r>
              <a:rPr lang="mk-MK" altLang="mk-MK" sz="2000">
                <a:solidFill>
                  <a:srgbClr val="6D1367"/>
                </a:solidFill>
                <a:latin typeface="Arial" panose="020B0604020202020204" pitchFamily="34" charset="0"/>
              </a:rPr>
              <a:t>Салициламид</a:t>
            </a:r>
          </a:p>
          <a:p>
            <a:pPr algn="just">
              <a:buFont typeface="Wingdings 3" panose="05040102010807070707" pitchFamily="18" charset="2"/>
              <a:buNone/>
            </a:pPr>
            <a:r>
              <a:rPr lang="mk-MK" altLang="mk-MK" sz="2000">
                <a:solidFill>
                  <a:schemeClr val="folHlink"/>
                </a:solidFill>
                <a:latin typeface="Arial" panose="020B0604020202020204" pitchFamily="34" charset="0"/>
              </a:rPr>
              <a:t>Метил салицилат</a:t>
            </a:r>
          </a:p>
          <a:p>
            <a:pPr algn="just"/>
            <a:endParaRPr lang="en-GB" altLang="mk-MK" sz="200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xmlns="" id="{910F06B6-2499-4C2A-B11B-322AFEE950A8}"/>
              </a:ext>
            </a:extLst>
          </p:cNvPr>
          <p:cNvSpPr>
            <a:spLocks noGrp="1" noChangeArrowheads="1"/>
          </p:cNvSpPr>
          <p:nvPr>
            <p:ph type="title"/>
          </p:nvPr>
        </p:nvSpPr>
        <p:spPr>
          <a:xfrm>
            <a:off x="609600" y="609600"/>
            <a:ext cx="6348413" cy="4043363"/>
          </a:xfrm>
        </p:spPr>
        <p:txBody>
          <a:bodyPr/>
          <a:lstStyle/>
          <a:p>
            <a:r>
              <a:rPr lang="mk-MK" altLang="mk-MK" sz="2800" u="sng">
                <a:latin typeface="Arial" panose="020B0604020202020204" pitchFamily="34" charset="0"/>
              </a:rPr>
              <a:t>Салол</a:t>
            </a:r>
            <a:br>
              <a:rPr lang="mk-MK" altLang="mk-MK" sz="2800" u="sng">
                <a:latin typeface="Arial" panose="020B0604020202020204" pitchFamily="34" charset="0"/>
              </a:rPr>
            </a:br>
            <a:r>
              <a:rPr lang="mk-MK" altLang="mk-MK" sz="2800" u="sng">
                <a:latin typeface="Arial" panose="020B0604020202020204" pitchFamily="34" charset="0"/>
              </a:rPr>
              <a:t/>
            </a:r>
            <a:br>
              <a:rPr lang="mk-MK" altLang="mk-MK" sz="2800" u="sng">
                <a:latin typeface="Arial" panose="020B0604020202020204" pitchFamily="34" charset="0"/>
              </a:rPr>
            </a:br>
            <a:r>
              <a:rPr lang="mk-MK" altLang="mk-MK" sz="2000">
                <a:solidFill>
                  <a:schemeClr val="tx2"/>
                </a:solidFill>
                <a:latin typeface="Arial" panose="020B0604020202020204" pitchFamily="34" charset="0"/>
              </a:rPr>
              <a:t>-бел кристален прашок,стабилен на светлина и топлина.</a:t>
            </a:r>
            <a:br>
              <a:rPr lang="mk-MK" altLang="mk-MK" sz="2000">
                <a:solidFill>
                  <a:schemeClr val="tx2"/>
                </a:solidFill>
                <a:latin typeface="Arial" panose="020B0604020202020204" pitchFamily="34" charset="0"/>
              </a:rPr>
            </a:br>
            <a:r>
              <a:rPr lang="mk-MK" altLang="mk-MK" sz="2000">
                <a:solidFill>
                  <a:schemeClr val="tx2"/>
                </a:solidFill>
                <a:latin typeface="Arial" panose="020B0604020202020204" pitchFamily="34" charset="0"/>
              </a:rPr>
              <a:t>- слабо растворлив во вода.</a:t>
            </a:r>
            <a:br>
              <a:rPr lang="mk-MK" altLang="mk-MK" sz="2000">
                <a:solidFill>
                  <a:schemeClr val="tx2"/>
                </a:solidFill>
                <a:latin typeface="Arial" panose="020B0604020202020204" pitchFamily="34" charset="0"/>
              </a:rPr>
            </a:br>
            <a:r>
              <a:rPr lang="mk-MK" altLang="mk-MK" sz="2000">
                <a:solidFill>
                  <a:schemeClr val="tx2"/>
                </a:solidFill>
                <a:latin typeface="Arial" panose="020B0604020202020204" pitchFamily="34" charset="0"/>
              </a:rPr>
              <a:t>- антисептик и аналгетик.</a:t>
            </a:r>
            <a:br>
              <a:rPr lang="mk-MK" altLang="mk-MK" sz="2000">
                <a:solidFill>
                  <a:schemeClr val="tx2"/>
                </a:solidFill>
                <a:latin typeface="Arial" panose="020B0604020202020204" pitchFamily="34" charset="0"/>
              </a:rPr>
            </a:br>
            <a:r>
              <a:rPr lang="mk-MK" altLang="mk-MK" sz="2000">
                <a:solidFill>
                  <a:schemeClr val="tx2"/>
                </a:solidFill>
                <a:latin typeface="Arial" panose="020B0604020202020204" pitchFamily="34" charset="0"/>
              </a:rPr>
              <a:t>- надворешно се применува како филтер за заѓтита од сонце.</a:t>
            </a:r>
            <a:endParaRPr lang="en-GB" altLang="mk-MK" sz="2800" u="sng">
              <a:latin typeface="Arial" panose="020B0604020202020204" pitchFamily="34" charset="0"/>
            </a:endParaRPr>
          </a:p>
        </p:txBody>
      </p:sp>
      <p:sp>
        <p:nvSpPr>
          <p:cNvPr id="31747" name="Rectangle 3">
            <a:extLst>
              <a:ext uri="{FF2B5EF4-FFF2-40B4-BE49-F238E27FC236}">
                <a16:creationId xmlns:a16="http://schemas.microsoft.com/office/drawing/2014/main" xmlns="" id="{4BCD4D2B-B8C8-4E14-8DEC-2ED05E8A1787}"/>
              </a:ext>
            </a:extLst>
          </p:cNvPr>
          <p:cNvSpPr>
            <a:spLocks noGrp="1" noChangeArrowheads="1"/>
          </p:cNvSpPr>
          <p:nvPr>
            <p:ph idx="1"/>
          </p:nvPr>
        </p:nvSpPr>
        <p:spPr>
          <a:xfrm>
            <a:off x="611188" y="2636838"/>
            <a:ext cx="6348412" cy="3887787"/>
          </a:xfrm>
        </p:spPr>
        <p:txBody>
          <a:bodyPr>
            <a:normAutofit/>
          </a:bodyPr>
          <a:lstStyle/>
          <a:p>
            <a:pPr>
              <a:lnSpc>
                <a:spcPct val="90000"/>
              </a:lnSpc>
              <a:buFont typeface="Wingdings" panose="05000000000000000000" pitchFamily="2" charset="2"/>
              <a:buNone/>
            </a:pPr>
            <a:endParaRPr lang="mk-MK" altLang="mk-MK" sz="2000"/>
          </a:p>
          <a:p>
            <a:pPr>
              <a:lnSpc>
                <a:spcPct val="90000"/>
              </a:lnSpc>
              <a:buFont typeface="Wingdings" panose="05000000000000000000" pitchFamily="2" charset="2"/>
              <a:buNone/>
            </a:pPr>
            <a:r>
              <a:rPr lang="mk-MK" altLang="mk-MK" sz="2000"/>
              <a:t>                     </a:t>
            </a:r>
            <a:endParaRPr lang="en-US" altLang="mk-MK" sz="2000"/>
          </a:p>
        </p:txBody>
      </p:sp>
      <p:sp>
        <p:nvSpPr>
          <p:cNvPr id="9220" name="Rectangle 1">
            <a:extLst>
              <a:ext uri="{FF2B5EF4-FFF2-40B4-BE49-F238E27FC236}">
                <a16:creationId xmlns:a16="http://schemas.microsoft.com/office/drawing/2014/main" xmlns="" id="{95295314-B699-4F5F-9CC6-428715231BCB}"/>
              </a:ext>
            </a:extLst>
          </p:cNvPr>
          <p:cNvSpPr>
            <a:spLocks noChangeArrowheads="1"/>
          </p:cNvSpPr>
          <p:nvPr/>
        </p:nvSpPr>
        <p:spPr bwMode="auto">
          <a:xfrm>
            <a:off x="250825" y="1484313"/>
            <a:ext cx="55435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ahoma" panose="020B0604030504040204" pitchFamily="34" charset="0"/>
                <a:cs typeface="Arial" panose="020B0604020202020204" pitchFamily="34" charset="0"/>
              </a:defRPr>
            </a:lvl1pPr>
            <a:lvl2pPr marL="742950" indent="-285750">
              <a:defRPr sz="2000">
                <a:solidFill>
                  <a:schemeClr val="tx1"/>
                </a:solidFill>
                <a:latin typeface="Tahoma" panose="020B0604030504040204" pitchFamily="34" charset="0"/>
                <a:cs typeface="Arial" panose="020B0604020202020204" pitchFamily="34" charset="0"/>
              </a:defRPr>
            </a:lvl2pPr>
            <a:lvl3pPr marL="1143000" indent="-228600">
              <a:defRPr sz="2000">
                <a:solidFill>
                  <a:schemeClr val="tx1"/>
                </a:solidFill>
                <a:latin typeface="Tahoma" panose="020B0604030504040204" pitchFamily="34" charset="0"/>
                <a:cs typeface="Arial" panose="020B0604020202020204" pitchFamily="34" charset="0"/>
              </a:defRPr>
            </a:lvl3pPr>
            <a:lvl4pPr marL="1600200" indent="-228600">
              <a:defRPr sz="2000">
                <a:solidFill>
                  <a:schemeClr val="tx1"/>
                </a:solidFill>
                <a:latin typeface="Tahoma" panose="020B0604030504040204" pitchFamily="34" charset="0"/>
                <a:cs typeface="Arial" panose="020B0604020202020204" pitchFamily="34" charset="0"/>
              </a:defRPr>
            </a:lvl4pPr>
            <a:lvl5pPr marL="2057400" indent="-228600">
              <a:defRPr sz="2000">
                <a:solidFill>
                  <a:schemeClr val="tx1"/>
                </a:solidFill>
                <a:latin typeface="Tahoma" panose="020B060403050404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Tahoma" panose="020B060403050404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Tahoma" panose="020B060403050404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Tahoma" panose="020B060403050404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Tahoma" panose="020B0604030504040204" pitchFamily="34" charset="0"/>
                <a:cs typeface="Arial" panose="020B0604020202020204" pitchFamily="34" charset="0"/>
              </a:defRPr>
            </a:lvl9pPr>
          </a:lstStyle>
          <a:p>
            <a:pPr algn="just" eaLnBrk="1" hangingPunct="1"/>
            <a:endParaRPr lang="mk-MK" altLang="mk-MK"/>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xmlns="" id="{0605A659-5601-41C6-BA08-19B2F4E78F1F}"/>
              </a:ext>
            </a:extLst>
          </p:cNvPr>
          <p:cNvSpPr>
            <a:spLocks noGrp="1" noChangeArrowheads="1"/>
          </p:cNvSpPr>
          <p:nvPr>
            <p:ph type="title"/>
          </p:nvPr>
        </p:nvSpPr>
        <p:spPr>
          <a:xfrm>
            <a:off x="611188" y="620713"/>
            <a:ext cx="6348412" cy="1320800"/>
          </a:xfrm>
        </p:spPr>
        <p:txBody>
          <a:bodyPr/>
          <a:lstStyle/>
          <a:p>
            <a:r>
              <a:rPr lang="mk-MK" altLang="mk-MK" sz="2800">
                <a:latin typeface="Arial" panose="020B0604020202020204" pitchFamily="34" charset="0"/>
              </a:rPr>
              <a:t>Метил салицилат</a:t>
            </a:r>
            <a:endParaRPr lang="en-GB" altLang="mk-MK" sz="2800">
              <a:latin typeface="Arial" panose="020B0604020202020204" pitchFamily="34" charset="0"/>
            </a:endParaRPr>
          </a:p>
        </p:txBody>
      </p:sp>
      <p:sp>
        <p:nvSpPr>
          <p:cNvPr id="10243" name="Rectangle 3">
            <a:extLst>
              <a:ext uri="{FF2B5EF4-FFF2-40B4-BE49-F238E27FC236}">
                <a16:creationId xmlns:a16="http://schemas.microsoft.com/office/drawing/2014/main" xmlns="" id="{84432C45-9F56-48B1-8FA3-29474DE505A3}"/>
              </a:ext>
            </a:extLst>
          </p:cNvPr>
          <p:cNvSpPr>
            <a:spLocks noGrp="1" noChangeArrowheads="1"/>
          </p:cNvSpPr>
          <p:nvPr>
            <p:ph idx="1"/>
          </p:nvPr>
        </p:nvSpPr>
        <p:spPr>
          <a:xfrm>
            <a:off x="609600" y="1628775"/>
            <a:ext cx="6348413" cy="4824413"/>
          </a:xfrm>
        </p:spPr>
        <p:txBody>
          <a:bodyPr/>
          <a:lstStyle/>
          <a:p>
            <a:r>
              <a:rPr lang="mk-MK" altLang="mk-MK" sz="2000">
                <a:solidFill>
                  <a:srgbClr val="FF33CC"/>
                </a:solidFill>
                <a:latin typeface="Arial" panose="020B0604020202020204" pitchFamily="34" charset="0"/>
              </a:rPr>
              <a:t>безбојна до слабо жолтеникава течност.</a:t>
            </a:r>
          </a:p>
          <a:p>
            <a:r>
              <a:rPr lang="mk-MK" altLang="mk-MK" sz="2000">
                <a:solidFill>
                  <a:srgbClr val="FF33CC"/>
                </a:solidFill>
                <a:latin typeface="Arial" panose="020B0604020202020204" pitchFamily="34" charset="0"/>
              </a:rPr>
              <a:t>надворешно предизвикува хиперемија.</a:t>
            </a:r>
          </a:p>
          <a:p>
            <a:r>
              <a:rPr lang="mk-MK" altLang="mk-MK" sz="2000">
                <a:solidFill>
                  <a:srgbClr val="FF33CC"/>
                </a:solidFill>
                <a:latin typeface="Arial" panose="020B0604020202020204" pitchFamily="34" charset="0"/>
              </a:rPr>
              <a:t>има иритантно дејство.</a:t>
            </a:r>
          </a:p>
          <a:p>
            <a:r>
              <a:rPr lang="mk-MK" altLang="mk-MK" sz="2000">
                <a:solidFill>
                  <a:srgbClr val="FF33CC"/>
                </a:solidFill>
                <a:latin typeface="Arial" panose="020B0604020202020204" pitchFamily="34" charset="0"/>
              </a:rPr>
              <a:t>се користи во облик на кремови, гелови, спрејови и раствори.</a:t>
            </a:r>
          </a:p>
          <a:p>
            <a:r>
              <a:rPr lang="mk-MK" altLang="mk-MK" sz="2000">
                <a:solidFill>
                  <a:srgbClr val="FF33CC"/>
                </a:solidFill>
                <a:latin typeface="Arial" panose="020B0604020202020204" pitchFamily="34" charset="0"/>
              </a:rPr>
              <a:t>антинеуралгик.</a:t>
            </a:r>
          </a:p>
          <a:p>
            <a:pPr>
              <a:buFont typeface="Wingdings 3" panose="05040102010807070707" pitchFamily="18" charset="2"/>
              <a:buNone/>
            </a:pPr>
            <a:endParaRPr lang="mk-MK" altLang="mk-MK" sz="2000">
              <a:solidFill>
                <a:srgbClr val="FF33CC"/>
              </a:solidFill>
              <a:latin typeface="Arial" panose="020B0604020202020204" pitchFamily="34" charset="0"/>
            </a:endParaRPr>
          </a:p>
          <a:p>
            <a:endParaRPr lang="mk-MK" altLang="mk-MK" sz="2000">
              <a:solidFill>
                <a:srgbClr val="FF33CC"/>
              </a:solidFill>
              <a:latin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a:extLst>
              <a:ext uri="{FF2B5EF4-FFF2-40B4-BE49-F238E27FC236}">
                <a16:creationId xmlns:a16="http://schemas.microsoft.com/office/drawing/2014/main" xmlns="" id="{236B3025-8378-4EBE-A11F-76B1D02E00AF}"/>
              </a:ext>
            </a:extLst>
          </p:cNvPr>
          <p:cNvSpPr>
            <a:spLocks noGrp="1" noChangeArrowheads="1"/>
          </p:cNvSpPr>
          <p:nvPr>
            <p:ph idx="1"/>
          </p:nvPr>
        </p:nvSpPr>
        <p:spPr>
          <a:xfrm>
            <a:off x="468313" y="620713"/>
            <a:ext cx="7559675" cy="5510212"/>
          </a:xfrm>
        </p:spPr>
        <p:txBody>
          <a:bodyPr>
            <a:normAutofit/>
          </a:bodyPr>
          <a:lstStyle/>
          <a:p>
            <a:pPr>
              <a:buFont typeface="Wingdings 3" panose="05040102010807070707" pitchFamily="18" charset="2"/>
              <a:buNone/>
            </a:pPr>
            <a:r>
              <a:rPr lang="mk-MK" altLang="mk-MK" sz="2000" b="1" u="sng">
                <a:latin typeface="Arial" panose="020B0604020202020204" pitchFamily="34" charset="0"/>
              </a:rPr>
              <a:t>Салицилати - тип 2 – </a:t>
            </a:r>
            <a:r>
              <a:rPr lang="mk-MK" altLang="mk-MK" sz="2000" b="1">
                <a:solidFill>
                  <a:schemeClr val="accent2"/>
                </a:solidFill>
                <a:effectLst>
                  <a:outerShdw blurRad="38100" dist="38100" dir="2700000" algn="tl">
                    <a:srgbClr val="C0C0C0"/>
                  </a:outerShdw>
                </a:effectLst>
                <a:latin typeface="Arial" panose="020B0604020202020204" pitchFamily="34" charset="0"/>
              </a:rPr>
              <a:t>АСПИРИН </a:t>
            </a:r>
            <a:r>
              <a:rPr lang="mk-MK" altLang="mk-MK" sz="1600">
                <a:solidFill>
                  <a:schemeClr val="tx1"/>
                </a:solidFill>
                <a:effectLst>
                  <a:outerShdw blurRad="38100" dist="38100" dir="2700000" algn="tl">
                    <a:srgbClr val="C0C0C0"/>
                  </a:outerShdw>
                </a:effectLst>
                <a:latin typeface="Arial" panose="020B0604020202020204" pitchFamily="34" charset="0"/>
              </a:rPr>
              <a:t>(слика бр. 1)</a:t>
            </a:r>
            <a:endParaRPr lang="mk-MK" altLang="mk-MK" sz="2000" b="1">
              <a:solidFill>
                <a:schemeClr val="accent2"/>
              </a:solidFill>
              <a:effectLst>
                <a:outerShdw blurRad="38100" dist="38100" dir="2700000" algn="tl">
                  <a:srgbClr val="C0C0C0"/>
                </a:outerShdw>
              </a:effectLst>
              <a:latin typeface="Arial" panose="020B0604020202020204" pitchFamily="34" charset="0"/>
            </a:endParaRPr>
          </a:p>
          <a:p>
            <a:pPr>
              <a:buFont typeface="Wingdings 3" panose="05040102010807070707" pitchFamily="18" charset="2"/>
              <a:buNone/>
            </a:pPr>
            <a:endParaRPr lang="mk-MK" altLang="mk-MK" sz="2000" b="1" u="sng">
              <a:solidFill>
                <a:schemeClr val="accent2"/>
              </a:solidFill>
              <a:latin typeface="Arial" panose="020B0604020202020204" pitchFamily="34" charset="0"/>
            </a:endParaRPr>
          </a:p>
          <a:p>
            <a:pPr>
              <a:buFont typeface="Wingdings" panose="05000000000000000000" pitchFamily="2" charset="2"/>
              <a:buNone/>
            </a:pPr>
            <a:r>
              <a:rPr lang="mk-MK" altLang="mk-MK" sz="2000">
                <a:solidFill>
                  <a:schemeClr val="accent2"/>
                </a:solidFill>
              </a:rPr>
              <a:t>    -</a:t>
            </a:r>
            <a:r>
              <a:rPr lang="mk-MK" altLang="mk-MK" sz="2000">
                <a:solidFill>
                  <a:schemeClr val="accent2"/>
                </a:solidFill>
                <a:latin typeface="Arial" panose="020B0604020202020204" pitchFamily="34" charset="0"/>
              </a:rPr>
              <a:t> бел кристален прашок, слабо растворлив во вода, р-лив во алкохол, хлороформ и етер.</a:t>
            </a:r>
          </a:p>
          <a:p>
            <a:pPr>
              <a:buFont typeface="Wingdings" panose="05000000000000000000" pitchFamily="2" charset="2"/>
              <a:buNone/>
            </a:pPr>
            <a:r>
              <a:rPr lang="mk-MK" altLang="mk-MK" sz="2000">
                <a:solidFill>
                  <a:schemeClr val="accent2"/>
                </a:solidFill>
                <a:latin typeface="Arial" panose="020B0604020202020204" pitchFamily="34" charset="0"/>
              </a:rPr>
              <a:t>    - не хидролизира во желудникот</a:t>
            </a:r>
          </a:p>
          <a:p>
            <a:pPr>
              <a:buFont typeface="Wingdings" panose="05000000000000000000" pitchFamily="2" charset="2"/>
              <a:buNone/>
            </a:pPr>
            <a:r>
              <a:rPr lang="mk-MK" altLang="mk-MK" sz="2000">
                <a:solidFill>
                  <a:schemeClr val="accent2"/>
                </a:solidFill>
                <a:latin typeface="Arial" panose="020B0604020202020204" pitchFamily="34" charset="0"/>
              </a:rPr>
              <a:t>    - се апсорбира непроменет (најголем дел)</a:t>
            </a:r>
          </a:p>
          <a:p>
            <a:pPr>
              <a:buFont typeface="Wingdings" panose="05000000000000000000" pitchFamily="2" charset="2"/>
              <a:buNone/>
            </a:pPr>
            <a:r>
              <a:rPr lang="mk-MK" altLang="mk-MK" sz="2000">
                <a:solidFill>
                  <a:schemeClr val="accent2"/>
                </a:solidFill>
                <a:latin typeface="Arial" panose="020B0604020202020204" pitchFamily="34" charset="0"/>
              </a:rPr>
              <a:t>    - антипиретик,аналгетик и антиревматик</a:t>
            </a:r>
          </a:p>
          <a:p>
            <a:pPr>
              <a:buFont typeface="Wingdings" panose="05000000000000000000" pitchFamily="2" charset="2"/>
              <a:buNone/>
            </a:pPr>
            <a:r>
              <a:rPr lang="mk-MK" altLang="mk-MK" sz="2000">
                <a:solidFill>
                  <a:schemeClr val="accent2"/>
                </a:solidFill>
                <a:latin typeface="Arial" panose="020B0604020202020204" pitchFamily="34" charset="0"/>
              </a:rPr>
              <a:t>    - како антитромботик (81 мг.)</a:t>
            </a:r>
          </a:p>
          <a:p>
            <a:pPr>
              <a:buFont typeface="Wingdings" panose="05000000000000000000" pitchFamily="2" charset="2"/>
              <a:buNone/>
            </a:pPr>
            <a:r>
              <a:rPr lang="mk-MK" altLang="mk-MK" sz="2000">
                <a:solidFill>
                  <a:schemeClr val="tx2"/>
                </a:solidFill>
                <a:latin typeface="Arial" panose="020B0604020202020204" pitchFamily="34" charset="0"/>
              </a:rPr>
              <a:t>Несакани дејства:</a:t>
            </a:r>
          </a:p>
          <a:p>
            <a:pPr>
              <a:buFont typeface="Wingdings" panose="05000000000000000000" pitchFamily="2" charset="2"/>
              <a:buNone/>
            </a:pPr>
            <a:r>
              <a:rPr lang="mk-MK" altLang="mk-MK" sz="2000">
                <a:solidFill>
                  <a:schemeClr val="accent2"/>
                </a:solidFill>
                <a:latin typeface="Arial" panose="020B0604020202020204" pitchFamily="34" charset="0"/>
              </a:rPr>
              <a:t>    - надразнувачко на мукоза</a:t>
            </a:r>
          </a:p>
          <a:p>
            <a:pPr>
              <a:buFont typeface="Wingdings" panose="05000000000000000000" pitchFamily="2" charset="2"/>
              <a:buNone/>
            </a:pPr>
            <a:r>
              <a:rPr lang="mk-MK" altLang="mk-MK" sz="2000">
                <a:solidFill>
                  <a:schemeClr val="accent2"/>
                </a:solidFill>
                <a:latin typeface="Arial" panose="020B0604020202020204" pitchFamily="34" charset="0"/>
              </a:rPr>
              <a:t>    - алергиски реакции (астма, уртикарија)</a:t>
            </a:r>
            <a:endParaRPr lang="en-US" altLang="mk-MK" sz="2000">
              <a:solidFill>
                <a:schemeClr val="accent2"/>
              </a:solidFill>
              <a:latin typeface="Arial" panose="020B0604020202020204" pitchFamily="34" charset="0"/>
            </a:endParaRPr>
          </a:p>
          <a:p>
            <a:pPr>
              <a:buFont typeface="Wingdings" panose="05000000000000000000" pitchFamily="2" charset="2"/>
              <a:buNone/>
            </a:pPr>
            <a:endParaRPr lang="en-GB" altLang="mk-MK" sz="2000">
              <a:solidFill>
                <a:schemeClr val="accent2"/>
              </a:solidFill>
              <a:latin typeface="Arial" panose="020B0604020202020204" pitchFamily="34" charset="0"/>
            </a:endParaRPr>
          </a:p>
        </p:txBody>
      </p:sp>
      <p:pic>
        <p:nvPicPr>
          <p:cNvPr id="11268" name="Picture 4">
            <a:extLst>
              <a:ext uri="{FF2B5EF4-FFF2-40B4-BE49-F238E27FC236}">
                <a16:creationId xmlns:a16="http://schemas.microsoft.com/office/drawing/2014/main" xmlns="" id="{5AED31F3-8A72-406A-A375-1ED7D1E07F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525" y="3213100"/>
            <a:ext cx="3419475" cy="3644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xmlns="" id="{8CDF6ED0-F12E-4CB1-AC48-87A98BEB4A3B}"/>
              </a:ext>
            </a:extLst>
          </p:cNvPr>
          <p:cNvSpPr>
            <a:spLocks noGrp="1" noChangeArrowheads="1"/>
          </p:cNvSpPr>
          <p:nvPr>
            <p:ph type="title"/>
          </p:nvPr>
        </p:nvSpPr>
        <p:spPr/>
        <p:txBody>
          <a:bodyPr/>
          <a:lstStyle/>
          <a:p>
            <a:r>
              <a:rPr lang="mk-MK" altLang="mk-MK" sz="2800">
                <a:latin typeface="Arial" panose="020B0604020202020204" pitchFamily="34" charset="0"/>
              </a:rPr>
              <a:t>2. </a:t>
            </a:r>
            <a:r>
              <a:rPr lang="en-US" altLang="mk-MK" sz="2800">
                <a:latin typeface="Arial" panose="020B0604020202020204" pitchFamily="34" charset="0"/>
              </a:rPr>
              <a:t>N-</a:t>
            </a:r>
            <a:r>
              <a:rPr lang="mk-MK" altLang="mk-MK" sz="2800">
                <a:latin typeface="Arial" panose="020B0604020202020204" pitchFamily="34" charset="0"/>
              </a:rPr>
              <a:t>арилантранилни киселини</a:t>
            </a:r>
            <a:endParaRPr lang="en-GB" altLang="mk-MK" sz="2800">
              <a:latin typeface="Arial" panose="020B0604020202020204" pitchFamily="34" charset="0"/>
            </a:endParaRPr>
          </a:p>
        </p:txBody>
      </p:sp>
      <p:graphicFrame>
        <p:nvGraphicFramePr>
          <p:cNvPr id="12345" name="Group 57">
            <a:extLst>
              <a:ext uri="{FF2B5EF4-FFF2-40B4-BE49-F238E27FC236}">
                <a16:creationId xmlns:a16="http://schemas.microsoft.com/office/drawing/2014/main" xmlns="" id="{EB99B4C2-4596-485F-8CC7-5D9529970CB6}"/>
              </a:ext>
            </a:extLst>
          </p:cNvPr>
          <p:cNvGraphicFramePr>
            <a:graphicFrameLocks noGrp="1"/>
          </p:cNvGraphicFramePr>
          <p:nvPr/>
        </p:nvGraphicFramePr>
        <p:xfrm>
          <a:off x="684213" y="1844675"/>
          <a:ext cx="6119812" cy="3600450"/>
        </p:xfrm>
        <a:graphic>
          <a:graphicData uri="http://schemas.openxmlformats.org/drawingml/2006/table">
            <a:tbl>
              <a:tblPr/>
              <a:tblGrid>
                <a:gridCol w="6119812">
                  <a:extLst>
                    <a:ext uri="{9D8B030D-6E8A-4147-A177-3AD203B41FA5}">
                      <a16:colId xmlns:a16="http://schemas.microsoft.com/office/drawing/2014/main" xmlns="" val="3780387295"/>
                    </a:ext>
                  </a:extLst>
                </a:gridCol>
              </a:tblGrid>
              <a:tr h="3600450">
                <a:tc>
                  <a:txBody>
                    <a:bodyPr/>
                    <a:lstStyle>
                      <a:lvl1pPr marL="304800" indent="-30480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0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000">
                          <a:solidFill>
                            <a:srgbClr val="404040"/>
                          </a:solidFill>
                          <a:latin typeface="Trebuchet MS" panose="020B0603020202020204" pitchFamily="34" charset="0"/>
                        </a:defRPr>
                      </a:lvl5pPr>
                      <a:lvl6pPr marL="2514600" indent="-228600" defTabSz="457200" fontAlgn="base">
                        <a:spcBef>
                          <a:spcPts val="1000"/>
                        </a:spcBef>
                        <a:spcAft>
                          <a:spcPct val="0"/>
                        </a:spcAft>
                        <a:buClr>
                          <a:schemeClr val="accent1"/>
                        </a:buClr>
                        <a:buSzPct val="80000"/>
                        <a:buFont typeface="Wingdings 3" panose="05040102010807070707" pitchFamily="18" charset="2"/>
                        <a:buChar char=""/>
                        <a:defRPr sz="1000">
                          <a:solidFill>
                            <a:srgbClr val="404040"/>
                          </a:solidFill>
                          <a:latin typeface="Trebuchet MS" panose="020B0603020202020204" pitchFamily="34" charset="0"/>
                        </a:defRPr>
                      </a:lvl6pPr>
                      <a:lvl7pPr marL="2971800" indent="-228600" defTabSz="457200" fontAlgn="base">
                        <a:spcBef>
                          <a:spcPts val="1000"/>
                        </a:spcBef>
                        <a:spcAft>
                          <a:spcPct val="0"/>
                        </a:spcAft>
                        <a:buClr>
                          <a:schemeClr val="accent1"/>
                        </a:buClr>
                        <a:buSzPct val="80000"/>
                        <a:buFont typeface="Wingdings 3" panose="05040102010807070707" pitchFamily="18" charset="2"/>
                        <a:buChar char=""/>
                        <a:defRPr sz="1000">
                          <a:solidFill>
                            <a:srgbClr val="404040"/>
                          </a:solidFill>
                          <a:latin typeface="Trebuchet MS" panose="020B0603020202020204" pitchFamily="34" charset="0"/>
                        </a:defRPr>
                      </a:lvl7pPr>
                      <a:lvl8pPr marL="3429000" indent="-228600" defTabSz="457200" fontAlgn="base">
                        <a:spcBef>
                          <a:spcPts val="1000"/>
                        </a:spcBef>
                        <a:spcAft>
                          <a:spcPct val="0"/>
                        </a:spcAft>
                        <a:buClr>
                          <a:schemeClr val="accent1"/>
                        </a:buClr>
                        <a:buSzPct val="80000"/>
                        <a:buFont typeface="Wingdings 3" panose="05040102010807070707" pitchFamily="18" charset="2"/>
                        <a:buChar char=""/>
                        <a:defRPr sz="1000">
                          <a:solidFill>
                            <a:srgbClr val="404040"/>
                          </a:solidFill>
                          <a:latin typeface="Trebuchet MS" panose="020B0603020202020204" pitchFamily="34" charset="0"/>
                        </a:defRPr>
                      </a:lvl8pPr>
                      <a:lvl9pPr marL="3886200" indent="-228600" defTabSz="457200" fontAlgn="base">
                        <a:spcBef>
                          <a:spcPts val="1000"/>
                        </a:spcBef>
                        <a:spcAft>
                          <a:spcPct val="0"/>
                        </a:spcAft>
                        <a:buClr>
                          <a:schemeClr val="accent1"/>
                        </a:buClr>
                        <a:buSzPct val="80000"/>
                        <a:buFont typeface="Wingdings 3" panose="05040102010807070707" pitchFamily="18" charset="2"/>
                        <a:buChar char=""/>
                        <a:defRPr sz="1000">
                          <a:solidFill>
                            <a:srgbClr val="404040"/>
                          </a:solidFill>
                          <a:latin typeface="Trebuchet MS" panose="020B0603020202020204" pitchFamily="34" charset="0"/>
                        </a:defRPr>
                      </a:lvl9pPr>
                    </a:lstStyle>
                    <a:p>
                      <a:pPr marL="304800" marR="0" lvl="0" indent="-304800" algn="l" defTabSz="457200" rtl="0" eaLnBrk="1" fontAlgn="base" latinLnBrk="0" hangingPunct="1">
                        <a:lnSpc>
                          <a:spcPct val="100000"/>
                        </a:lnSpc>
                        <a:spcBef>
                          <a:spcPct val="0"/>
                        </a:spcBef>
                        <a:spcAft>
                          <a:spcPct val="0"/>
                        </a:spcAft>
                        <a:buClrTx/>
                        <a:buSzTx/>
                        <a:buFontTx/>
                        <a:buChar char="•"/>
                        <a:tabLst/>
                      </a:pPr>
                      <a:r>
                        <a:rPr kumimoji="0" lang="mk-MK" altLang="en-US" sz="1800" b="1" i="0" u="none" strike="noStrike" cap="none" normalizeH="0" baseline="0">
                          <a:ln>
                            <a:noFill/>
                          </a:ln>
                          <a:solidFill>
                            <a:schemeClr val="tx2"/>
                          </a:solidFill>
                          <a:effectLst/>
                          <a:latin typeface="Arial" panose="020B0604020202020204" pitchFamily="34" charset="0"/>
                          <a:cs typeface="Arial" panose="020B0604020202020204" pitchFamily="34" charset="0"/>
                        </a:rPr>
                        <a:t>Мефенаминска киселина</a:t>
                      </a:r>
                    </a:p>
                    <a:p>
                      <a:pPr marL="304800" marR="0" lvl="0" indent="-304800" algn="l" defTabSz="457200" rtl="0" eaLnBrk="1" fontAlgn="base" latinLnBrk="0" hangingPunct="1">
                        <a:lnSpc>
                          <a:spcPct val="100000"/>
                        </a:lnSpc>
                        <a:spcBef>
                          <a:spcPct val="0"/>
                        </a:spcBef>
                        <a:spcAft>
                          <a:spcPct val="0"/>
                        </a:spcAft>
                        <a:buClrTx/>
                        <a:buSzTx/>
                        <a:buFontTx/>
                        <a:buNone/>
                        <a:tabLst/>
                      </a:pPr>
                      <a:endParaRPr kumimoji="0" lang="mk-MK" altLang="en-US" sz="1800" b="1" i="0" u="none" strike="noStrike" cap="none" normalizeH="0" baseline="0">
                        <a:ln>
                          <a:noFill/>
                        </a:ln>
                        <a:solidFill>
                          <a:schemeClr val="tx2"/>
                        </a:solidFill>
                        <a:effectLst/>
                        <a:latin typeface="Arial" panose="020B0604020202020204" pitchFamily="34" charset="0"/>
                        <a:cs typeface="Arial" panose="020B0604020202020204" pitchFamily="34" charset="0"/>
                      </a:endParaRPr>
                    </a:p>
                    <a:p>
                      <a:pPr marL="304800" marR="0" lvl="0" indent="-304800" algn="l" defTabSz="457200" rtl="0" eaLnBrk="1" fontAlgn="base" latinLnBrk="0" hangingPunct="1">
                        <a:lnSpc>
                          <a:spcPct val="100000"/>
                        </a:lnSpc>
                        <a:spcBef>
                          <a:spcPct val="0"/>
                        </a:spcBef>
                        <a:spcAft>
                          <a:spcPct val="0"/>
                        </a:spcAft>
                        <a:buClrTx/>
                        <a:buSzTx/>
                        <a:buFontTx/>
                        <a:buChar char="-"/>
                        <a:tabLst/>
                      </a:pPr>
                      <a:r>
                        <a:rPr kumimoji="0" lang="mk-MK" altLang="en-US" sz="1800" b="1" i="0" u="none" strike="noStrike" cap="none" normalizeH="0" baseline="0">
                          <a:ln>
                            <a:noFill/>
                          </a:ln>
                          <a:solidFill>
                            <a:srgbClr val="FFFFFF"/>
                          </a:solidFill>
                          <a:effectLst/>
                          <a:latin typeface="Arial" panose="020B0604020202020204" pitchFamily="34" charset="0"/>
                          <a:cs typeface="Arial" panose="020B0604020202020204" pitchFamily="34" charset="0"/>
                        </a:rPr>
                        <a:t>го блокира ензимот простагландин синтетаза.</a:t>
                      </a:r>
                    </a:p>
                    <a:p>
                      <a:pPr marL="304800" marR="0" lvl="0" indent="-304800" algn="l" defTabSz="457200" rtl="0" eaLnBrk="1" fontAlgn="base" latinLnBrk="0" hangingPunct="1">
                        <a:lnSpc>
                          <a:spcPct val="100000"/>
                        </a:lnSpc>
                        <a:spcBef>
                          <a:spcPct val="0"/>
                        </a:spcBef>
                        <a:spcAft>
                          <a:spcPct val="0"/>
                        </a:spcAft>
                        <a:buClrTx/>
                        <a:buSzTx/>
                        <a:buFontTx/>
                        <a:buChar char="-"/>
                        <a:tabLst/>
                      </a:pPr>
                      <a:r>
                        <a:rPr kumimoji="0" lang="mk-MK" altLang="en-US" sz="1800" b="1" i="0" u="none" strike="noStrike" cap="none" normalizeH="0" baseline="0">
                          <a:ln>
                            <a:noFill/>
                          </a:ln>
                          <a:solidFill>
                            <a:srgbClr val="FFFFFF"/>
                          </a:solidFill>
                          <a:effectLst/>
                          <a:latin typeface="Arial" panose="020B0604020202020204" pitchFamily="34" charset="0"/>
                          <a:cs typeface="Arial" panose="020B0604020202020204" pitchFamily="34" charset="0"/>
                        </a:rPr>
                        <a:t>поголем ефект од аспиринот.</a:t>
                      </a:r>
                    </a:p>
                    <a:p>
                      <a:pPr marL="304800" marR="0" lvl="0" indent="-304800" algn="l" defTabSz="457200" rtl="0" eaLnBrk="1" fontAlgn="base" latinLnBrk="0" hangingPunct="1">
                        <a:lnSpc>
                          <a:spcPct val="100000"/>
                        </a:lnSpc>
                        <a:spcBef>
                          <a:spcPct val="0"/>
                        </a:spcBef>
                        <a:spcAft>
                          <a:spcPct val="0"/>
                        </a:spcAft>
                        <a:buClrTx/>
                        <a:buSzTx/>
                        <a:buFontTx/>
                        <a:buChar char="-"/>
                        <a:tabLst/>
                      </a:pPr>
                      <a:r>
                        <a:rPr kumimoji="0" lang="mk-MK" altLang="en-US" sz="1800" b="1" i="0" u="none" strike="noStrike" cap="none" normalizeH="0" baseline="0">
                          <a:ln>
                            <a:noFill/>
                          </a:ln>
                          <a:solidFill>
                            <a:srgbClr val="FFFFFF"/>
                          </a:solidFill>
                          <a:effectLst/>
                          <a:latin typeface="Arial" panose="020B0604020202020204" pitchFamily="34" charset="0"/>
                          <a:cs typeface="Arial" panose="020B0604020202020204" pitchFamily="34" charset="0"/>
                        </a:rPr>
                        <a:t>помало надразнувачко дејство.</a:t>
                      </a:r>
                    </a:p>
                    <a:p>
                      <a:pPr marL="304800" marR="0" lvl="0" indent="-304800" algn="l" defTabSz="457200" rtl="0" eaLnBrk="1" fontAlgn="base" latinLnBrk="0" hangingPunct="1">
                        <a:lnSpc>
                          <a:spcPct val="100000"/>
                        </a:lnSpc>
                        <a:spcBef>
                          <a:spcPct val="0"/>
                        </a:spcBef>
                        <a:spcAft>
                          <a:spcPct val="0"/>
                        </a:spcAft>
                        <a:buClrTx/>
                        <a:buSzTx/>
                        <a:buFontTx/>
                        <a:buChar char="-"/>
                        <a:tabLst/>
                      </a:pPr>
                      <a:r>
                        <a:rPr kumimoji="0" lang="mk-MK" altLang="en-US" sz="1800" b="1" i="0" u="none" strike="noStrike" cap="none" normalizeH="0" baseline="0">
                          <a:ln>
                            <a:noFill/>
                          </a:ln>
                          <a:solidFill>
                            <a:srgbClr val="FFFFFF"/>
                          </a:solidFill>
                          <a:effectLst/>
                          <a:latin typeface="Arial" panose="020B0604020202020204" pitchFamily="34" charset="0"/>
                          <a:cs typeface="Arial" panose="020B0604020202020204" pitchFamily="34" charset="0"/>
                        </a:rPr>
                        <a:t>Примена до седум дена ( нарушување на крвта).</a:t>
                      </a:r>
                    </a:p>
                    <a:p>
                      <a:pPr marL="304800" marR="0" lvl="0" indent="-304800" algn="l" defTabSz="457200" rtl="0" eaLnBrk="1" fontAlgn="base" latinLnBrk="0" hangingPunct="1">
                        <a:lnSpc>
                          <a:spcPct val="100000"/>
                        </a:lnSpc>
                        <a:spcBef>
                          <a:spcPct val="0"/>
                        </a:spcBef>
                        <a:spcAft>
                          <a:spcPct val="0"/>
                        </a:spcAft>
                        <a:buClrTx/>
                        <a:buSzTx/>
                        <a:buFontTx/>
                        <a:buChar char="-"/>
                        <a:tabLst/>
                      </a:pPr>
                      <a:endParaRPr kumimoji="0" lang="mk-MK" altLang="en-US" sz="1800" b="1" i="0" u="none" strike="noStrike" cap="none" normalizeH="0" baseline="0">
                        <a:ln>
                          <a:noFill/>
                        </a:ln>
                        <a:solidFill>
                          <a:srgbClr val="FFFFFF"/>
                        </a:solidFill>
                        <a:effectLst/>
                        <a:latin typeface="Arial" panose="020B0604020202020204" pitchFamily="34" charset="0"/>
                        <a:cs typeface="Arial" panose="020B0604020202020204" pitchFamily="34" charset="0"/>
                      </a:endParaRPr>
                    </a:p>
                    <a:p>
                      <a:pPr marL="304800" marR="0" lvl="0" indent="-304800" algn="l" defTabSz="457200" rtl="0" eaLnBrk="1" fontAlgn="base" latinLnBrk="0" hangingPunct="1">
                        <a:lnSpc>
                          <a:spcPct val="100000"/>
                        </a:lnSpc>
                        <a:spcBef>
                          <a:spcPct val="0"/>
                        </a:spcBef>
                        <a:spcAft>
                          <a:spcPct val="0"/>
                        </a:spcAft>
                        <a:buClrTx/>
                        <a:buSzTx/>
                        <a:buFontTx/>
                        <a:buChar char="-"/>
                        <a:tabLst/>
                      </a:pPr>
                      <a:endParaRPr kumimoji="0" lang="mk-MK" altLang="en-US" sz="1800" b="1" i="0" u="none" strike="noStrike" cap="none" normalizeH="0" baseline="0">
                        <a:ln>
                          <a:noFill/>
                        </a:ln>
                        <a:solidFill>
                          <a:srgbClr val="FFFFFF"/>
                        </a:solidFill>
                        <a:effectLst/>
                        <a:latin typeface="Arial" panose="020B0604020202020204" pitchFamily="34" charset="0"/>
                        <a:cs typeface="Arial" panose="020B0604020202020204" pitchFamily="34" charset="0"/>
                      </a:endParaRPr>
                    </a:p>
                    <a:p>
                      <a:pPr marL="304800" marR="0" lvl="0" indent="-304800" algn="l" defTabSz="457200" rtl="0" eaLnBrk="1" fontAlgn="base" latinLnBrk="0" hangingPunct="1">
                        <a:lnSpc>
                          <a:spcPct val="100000"/>
                        </a:lnSpc>
                        <a:spcBef>
                          <a:spcPct val="0"/>
                        </a:spcBef>
                        <a:spcAft>
                          <a:spcPct val="0"/>
                        </a:spcAft>
                        <a:buClrTx/>
                        <a:buSzTx/>
                        <a:buFontTx/>
                        <a:buNone/>
                        <a:tabLst/>
                      </a:pPr>
                      <a:endParaRPr kumimoji="0" lang="mk-MK" altLang="en-US" sz="1800" b="1" i="0" u="none" strike="noStrike" cap="none" normalizeH="0" baseline="0">
                        <a:ln>
                          <a:noFill/>
                        </a:ln>
                        <a:solidFill>
                          <a:srgbClr val="FFFFFF"/>
                        </a:solidFill>
                        <a:effectLst/>
                        <a:latin typeface="Arial" panose="020B0604020202020204" pitchFamily="34" charset="0"/>
                        <a:cs typeface="Arial" panose="020B0604020202020204"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408575767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xmlns="" id="{EBA5EF7E-7180-4B22-B41A-4E1362BDFE7B}"/>
              </a:ext>
            </a:extLst>
          </p:cNvPr>
          <p:cNvSpPr>
            <a:spLocks noGrp="1" noChangeArrowheads="1"/>
          </p:cNvSpPr>
          <p:nvPr>
            <p:ph type="title"/>
          </p:nvPr>
        </p:nvSpPr>
        <p:spPr>
          <a:xfrm>
            <a:off x="609600" y="609600"/>
            <a:ext cx="8066088" cy="1320800"/>
          </a:xfrm>
        </p:spPr>
        <p:txBody>
          <a:bodyPr/>
          <a:lstStyle/>
          <a:p>
            <a:r>
              <a:rPr lang="mk-MK" altLang="mk-MK" sz="2800">
                <a:latin typeface="Arial" panose="020B0604020202020204" pitchFamily="34" charset="0"/>
              </a:rPr>
              <a:t>3. Деривати на арилоцетна киселина</a:t>
            </a:r>
            <a:endParaRPr lang="en-GB" altLang="mk-MK" sz="2800">
              <a:latin typeface="Arial" panose="020B0604020202020204" pitchFamily="34" charset="0"/>
            </a:endParaRPr>
          </a:p>
        </p:txBody>
      </p:sp>
      <p:sp>
        <p:nvSpPr>
          <p:cNvPr id="36867" name="Rectangle 3">
            <a:extLst>
              <a:ext uri="{FF2B5EF4-FFF2-40B4-BE49-F238E27FC236}">
                <a16:creationId xmlns:a16="http://schemas.microsoft.com/office/drawing/2014/main" xmlns="" id="{2FAF0B27-2C5D-4E20-8495-5D081496A9B1}"/>
              </a:ext>
            </a:extLst>
          </p:cNvPr>
          <p:cNvSpPr>
            <a:spLocks noGrp="1" noChangeArrowheads="1"/>
          </p:cNvSpPr>
          <p:nvPr>
            <p:ph idx="1"/>
          </p:nvPr>
        </p:nvSpPr>
        <p:spPr>
          <a:xfrm>
            <a:off x="611188" y="1412875"/>
            <a:ext cx="7202487" cy="4895850"/>
          </a:xfrm>
        </p:spPr>
        <p:txBody>
          <a:bodyPr>
            <a:normAutofit/>
          </a:bodyPr>
          <a:lstStyle/>
          <a:p>
            <a:pPr>
              <a:lnSpc>
                <a:spcPct val="90000"/>
              </a:lnSpc>
              <a:buFont typeface="Wingdings 3" panose="05040102010807070707" pitchFamily="18" charset="2"/>
              <a:buNone/>
            </a:pPr>
            <a:r>
              <a:rPr lang="mk-MK" altLang="mk-MK" sz="2000" b="1" u="sng">
                <a:latin typeface="Arial" panose="020B0604020202020204" pitchFamily="34" charset="0"/>
                <a:cs typeface="Arial" panose="020B0604020202020204" pitchFamily="34" charset="0"/>
              </a:rPr>
              <a:t>Претставници:</a:t>
            </a:r>
          </a:p>
          <a:p>
            <a:pPr>
              <a:lnSpc>
                <a:spcPct val="90000"/>
              </a:lnSpc>
            </a:pPr>
            <a:r>
              <a:rPr lang="mk-MK" altLang="mk-MK" sz="2400" b="1">
                <a:solidFill>
                  <a:srgbClr val="99CC00"/>
                </a:solidFill>
              </a:rPr>
              <a:t>Ибупрофен </a:t>
            </a:r>
            <a:r>
              <a:rPr lang="mk-MK" altLang="mk-MK" sz="2000" b="1">
                <a:solidFill>
                  <a:schemeClr val="accent2"/>
                </a:solidFill>
              </a:rPr>
              <a:t>(неселективен блокатор на ензимот циклооксигеназа</a:t>
            </a:r>
            <a:r>
              <a:rPr lang="en-US" altLang="mk-MK" sz="2000" b="1">
                <a:solidFill>
                  <a:schemeClr val="accent2"/>
                </a:solidFill>
              </a:rPr>
              <a:t> COX</a:t>
            </a:r>
            <a:r>
              <a:rPr lang="mk-MK" altLang="mk-MK" sz="2000" b="1">
                <a:solidFill>
                  <a:schemeClr val="accent2"/>
                </a:solidFill>
              </a:rPr>
              <a:t>) </a:t>
            </a:r>
            <a:r>
              <a:rPr lang="mk-MK" altLang="mk-MK" sz="1600">
                <a:solidFill>
                  <a:schemeClr val="tx1"/>
                </a:solidFill>
              </a:rPr>
              <a:t>(слика бр. 2)</a:t>
            </a:r>
            <a:r>
              <a:rPr lang="mk-MK" altLang="mk-MK" sz="2000" b="1"/>
              <a:t> </a:t>
            </a:r>
            <a:endParaRPr lang="mk-MK" altLang="mk-MK" sz="2000" b="1">
              <a:solidFill>
                <a:schemeClr val="accent2"/>
              </a:solidFill>
            </a:endParaRPr>
          </a:p>
          <a:p>
            <a:pPr>
              <a:lnSpc>
                <a:spcPct val="90000"/>
              </a:lnSpc>
              <a:buFont typeface="Wingdings 3" panose="05040102010807070707" pitchFamily="18" charset="2"/>
              <a:buNone/>
            </a:pPr>
            <a:r>
              <a:rPr lang="mk-MK" altLang="mk-MK" sz="2000" b="1"/>
              <a:t>  - за третман на ревматски и мускулно-скелетни болки</a:t>
            </a:r>
          </a:p>
          <a:p>
            <a:pPr>
              <a:lnSpc>
                <a:spcPct val="90000"/>
              </a:lnSpc>
              <a:buFont typeface="Wingdings 3" panose="05040102010807070707" pitchFamily="18" charset="2"/>
              <a:buNone/>
            </a:pPr>
            <a:r>
              <a:rPr lang="mk-MK" altLang="mk-MK" sz="2000" b="1"/>
              <a:t>  - постоперативна аналгезија</a:t>
            </a:r>
          </a:p>
          <a:p>
            <a:pPr>
              <a:lnSpc>
                <a:spcPct val="90000"/>
              </a:lnSpc>
              <a:buFont typeface="Wingdings 3" panose="05040102010807070707" pitchFamily="18" charset="2"/>
              <a:buNone/>
            </a:pPr>
            <a:r>
              <a:rPr lang="mk-MK" altLang="mk-MK" sz="2000" b="1"/>
              <a:t>  - мигренозни болки</a:t>
            </a:r>
          </a:p>
          <a:p>
            <a:pPr>
              <a:lnSpc>
                <a:spcPct val="90000"/>
              </a:lnSpc>
              <a:buFont typeface="Wingdings 3" panose="05040102010807070707" pitchFamily="18" charset="2"/>
              <a:buNone/>
            </a:pPr>
            <a:r>
              <a:rPr lang="mk-MK" altLang="mk-MK" sz="2000" b="1"/>
              <a:t>  - зголемена телесна температура</a:t>
            </a:r>
            <a:endParaRPr lang="en-US" altLang="mk-MK" sz="2000" b="1"/>
          </a:p>
          <a:p>
            <a:pPr>
              <a:lnSpc>
                <a:spcPct val="90000"/>
              </a:lnSpc>
              <a:buFont typeface="Wingdings 3" panose="05040102010807070707" pitchFamily="18" charset="2"/>
              <a:buNone/>
            </a:pPr>
            <a:endParaRPr lang="en-GB" altLang="mk-MK" sz="2000" b="1"/>
          </a:p>
        </p:txBody>
      </p:sp>
      <p:pic>
        <p:nvPicPr>
          <p:cNvPr id="13317" name="Picture 5">
            <a:extLst>
              <a:ext uri="{FF2B5EF4-FFF2-40B4-BE49-F238E27FC236}">
                <a16:creationId xmlns:a16="http://schemas.microsoft.com/office/drawing/2014/main" xmlns="" id="{9FBBEDB5-0099-4EC9-B682-E47F9EC29B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525" y="3213100"/>
            <a:ext cx="3419475" cy="3644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810</TotalTime>
  <Words>1449</Words>
  <Application>Microsoft Office PowerPoint</Application>
  <PresentationFormat>On-screen Show (4:3)</PresentationFormat>
  <Paragraphs>166</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Tahoma</vt:lpstr>
      <vt:lpstr>Trebuchet MS</vt:lpstr>
      <vt:lpstr>Wingdings</vt:lpstr>
      <vt:lpstr>Wingdings 3</vt:lpstr>
      <vt:lpstr>Facet</vt:lpstr>
      <vt:lpstr>Антиинфламаторни аналгетици</vt:lpstr>
      <vt:lpstr>PowerPoint Presentation</vt:lpstr>
      <vt:lpstr>1.Деривати на салицилна киселина</vt:lpstr>
      <vt:lpstr>PowerPoint Presentation</vt:lpstr>
      <vt:lpstr>Салол  -бел кристален прашок,стабилен на светлина и топлина. - слабо растворлив во вода. - антисептик и аналгетик. - надворешно се применува како филтер за заѓтита од сонце.</vt:lpstr>
      <vt:lpstr>Метил салицилат</vt:lpstr>
      <vt:lpstr>PowerPoint Presentation</vt:lpstr>
      <vt:lpstr>2. N-арилантранилни киселини</vt:lpstr>
      <vt:lpstr>3. Деривати на арилоцетна киселина</vt:lpstr>
      <vt:lpstr>PowerPoint Presentation</vt:lpstr>
      <vt:lpstr>Дознајте повеќе     Простагландини</vt:lpstr>
      <vt:lpstr>Дознајте повеќе    Циклооксигеназа</vt:lpstr>
      <vt:lpstr> Дознајте повеќе  COX /простагландини</vt:lpstr>
      <vt:lpstr>4. Деривати на анилин и p-аминофенол</vt:lpstr>
      <vt:lpstr>5. Парацетамол (ацетаминофен)(слика бр 3)</vt:lpstr>
      <vt:lpstr>PowerPoint Presentation</vt:lpstr>
      <vt:lpstr>PowerPoint Presentation</vt:lpstr>
      <vt:lpstr>КАРАКТЕРИСТИКИ</vt:lpstr>
      <vt:lpstr>PowerPoint Presentation</vt:lpstr>
      <vt:lpstr>6. Деривати на пиразолон и пиразолидиндион</vt:lpstr>
      <vt:lpstr>Антипирин</vt:lpstr>
      <vt:lpstr>PowerPoint Presentation</vt:lpstr>
      <vt:lpstr>прашања</vt:lpstr>
      <vt:lpstr>PowerPoint Presentation</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Антиинфективни лекови</dc:title>
  <dc:creator>User</dc:creator>
  <cp:lastModifiedBy>Aleksandar Petrovski</cp:lastModifiedBy>
  <cp:revision>22</cp:revision>
  <dcterms:created xsi:type="dcterms:W3CDTF">2014-08-13T11:25:53Z</dcterms:created>
  <dcterms:modified xsi:type="dcterms:W3CDTF">2020-03-18T19:21:58Z</dcterms:modified>
</cp:coreProperties>
</file>