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87" r:id="rId2"/>
    <p:sldId id="288" r:id="rId3"/>
    <p:sldId id="289" r:id="rId4"/>
    <p:sldId id="293" r:id="rId5"/>
    <p:sldId id="292" r:id="rId6"/>
    <p:sldId id="291" r:id="rId7"/>
    <p:sldId id="290" r:id="rId8"/>
    <p:sldId id="28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5161" autoAdjust="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E43A-24EF-4E4B-BC09-81244A32A32E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F750-1DA1-4776-9795-3B7C45E4E6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E43A-24EF-4E4B-BC09-81244A32A32E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F750-1DA1-4776-9795-3B7C45E4E6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E43A-24EF-4E4B-BC09-81244A32A32E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F750-1DA1-4776-9795-3B7C45E4E6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E43A-24EF-4E4B-BC09-81244A32A32E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F750-1DA1-4776-9795-3B7C45E4E6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E43A-24EF-4E4B-BC09-81244A32A32E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F750-1DA1-4776-9795-3B7C45E4E6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E43A-24EF-4E4B-BC09-81244A32A32E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F750-1DA1-4776-9795-3B7C45E4E6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E43A-24EF-4E4B-BC09-81244A32A32E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F750-1DA1-4776-9795-3B7C45E4E6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E43A-24EF-4E4B-BC09-81244A32A32E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F750-1DA1-4776-9795-3B7C45E4E6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E43A-24EF-4E4B-BC09-81244A32A32E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F750-1DA1-4776-9795-3B7C45E4E6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E43A-24EF-4E4B-BC09-81244A32A32E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F750-1DA1-4776-9795-3B7C45E4E6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E43A-24EF-4E4B-BC09-81244A32A32E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F750-1DA1-4776-9795-3B7C45E4E6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96E43A-24EF-4E4B-BC09-81244A32A32E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7F750-1DA1-4776-9795-3B7C45E4E6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1142976" y="428604"/>
            <a:ext cx="7215238" cy="495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0" lang="mk-MK" sz="3200" b="0" i="0" u="none" strike="noStrike" cap="none" normalizeH="0" baseline="0" dirty="0" smtClean="0">
              <a:ln>
                <a:noFill/>
              </a:ln>
              <a:solidFill>
                <a:srgbClr val="9966FF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mk-MK" sz="3200" b="0" i="0" u="none" strike="noStrike" cap="none" normalizeH="0" baseline="0" dirty="0" smtClean="0">
                <a:ln>
                  <a:noFill/>
                </a:ln>
                <a:solidFill>
                  <a:srgbClr val="9966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ТЕМА   РАКОМЕТ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9966FF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0" lang="mk-MK" sz="2800" b="0" i="0" u="none" strike="noStrike" cap="none" normalizeH="0" baseline="0" dirty="0" smtClean="0">
              <a:ln>
                <a:noFill/>
              </a:ln>
              <a:solidFill>
                <a:srgbClr val="9966FF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mk-MK" sz="2800" dirty="0">
              <a:solidFill>
                <a:srgbClr val="9966FF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9966FF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mk-MK" sz="2800" b="0" i="0" u="none" strike="noStrike" cap="none" normalizeH="0" baseline="0" dirty="0" smtClean="0">
                <a:ln>
                  <a:noFill/>
                </a:ln>
                <a:solidFill>
                  <a:srgbClr val="9966FF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ЗА</a:t>
            </a:r>
            <a:r>
              <a:rPr kumimoji="0" lang="mk-MK" sz="2800" b="0" i="0" u="none" strike="noStrike" cap="none" normalizeH="0" dirty="0" smtClean="0">
                <a:ln>
                  <a:noFill/>
                </a:ln>
                <a:solidFill>
                  <a:srgbClr val="9966FF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9966FF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I-IV</a:t>
            </a:r>
            <a:r>
              <a:rPr kumimoji="0" lang="mk-MK" sz="2800" b="0" i="0" u="none" strike="noStrike" cap="none" normalizeH="0" dirty="0" smtClean="0">
                <a:ln>
                  <a:noFill/>
                </a:ln>
                <a:solidFill>
                  <a:srgbClr val="9966FF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ГОДИНА </a:t>
            </a:r>
            <a:r>
              <a:rPr kumimoji="0" lang="mk-MK" sz="2800" b="0" i="0" u="none" strike="noStrike" cap="none" normalizeH="0" baseline="0" dirty="0" smtClean="0">
                <a:ln>
                  <a:noFill/>
                </a:ln>
                <a:solidFill>
                  <a:srgbClr val="9966FF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mk-MK" sz="2800" b="0" i="0" u="none" strike="noStrike" cap="none" normalizeH="0" baseline="0" dirty="0" smtClean="0">
              <a:ln>
                <a:noFill/>
              </a:ln>
              <a:solidFill>
                <a:srgbClr val="9966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721" y="2357430"/>
            <a:ext cx="850112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mk-MK" sz="3200" b="1" dirty="0" smtClean="0">
                <a:solidFill>
                  <a:srgbClr val="9966FF"/>
                </a:solidFill>
              </a:rPr>
              <a:t>Зонска одбрана </a:t>
            </a:r>
            <a:r>
              <a:rPr lang="mk-MK" sz="3200" b="1" dirty="0" smtClean="0">
                <a:solidFill>
                  <a:srgbClr val="9966FF"/>
                </a:solidFill>
              </a:rPr>
              <a:t>човек на </a:t>
            </a:r>
            <a:r>
              <a:rPr lang="mk-MK" sz="3200" b="1" dirty="0" smtClean="0">
                <a:solidFill>
                  <a:srgbClr val="9966FF"/>
                </a:solidFill>
              </a:rPr>
              <a:t>човек</a:t>
            </a:r>
          </a:p>
          <a:p>
            <a:pPr algn="ctr"/>
            <a:r>
              <a:rPr lang="mk-MK" sz="3200" b="1" dirty="0" smtClean="0">
                <a:solidFill>
                  <a:srgbClr val="9966FF"/>
                </a:solidFill>
              </a:rPr>
              <a:t> </a:t>
            </a:r>
          </a:p>
          <a:p>
            <a:pPr algn="ctr"/>
            <a:r>
              <a:rPr lang="en-US" sz="3200" b="1" dirty="0" smtClean="0">
                <a:solidFill>
                  <a:srgbClr val="9966FF"/>
                </a:solidFill>
              </a:rPr>
              <a:t>5-1 </a:t>
            </a:r>
            <a:r>
              <a:rPr lang="mk-MK" sz="3200" b="1" dirty="0" smtClean="0">
                <a:solidFill>
                  <a:srgbClr val="9966FF"/>
                </a:solidFill>
              </a:rPr>
              <a:t>и 4-2 </a:t>
            </a:r>
          </a:p>
          <a:p>
            <a:pPr algn="ctr"/>
            <a:endParaRPr lang="en-US" sz="3200" dirty="0">
              <a:solidFill>
                <a:srgbClr val="9966FF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5786" y="785794"/>
            <a:ext cx="764386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 smtClean="0">
                <a:solidFill>
                  <a:srgbClr val="9966FF"/>
                </a:solidFill>
              </a:rPr>
              <a:t>Одбрана</a:t>
            </a:r>
            <a:r>
              <a:rPr lang="en-US" sz="2800" b="1" dirty="0" smtClean="0">
                <a:solidFill>
                  <a:srgbClr val="9966FF"/>
                </a:solidFill>
              </a:rPr>
              <a:t> 5-1</a:t>
            </a:r>
            <a:r>
              <a:rPr lang="en-US" sz="2800" dirty="0" smtClean="0">
                <a:solidFill>
                  <a:srgbClr val="9966FF"/>
                </a:solidFill>
              </a:rPr>
              <a:t>: </a:t>
            </a:r>
            <a:endParaRPr lang="mk-MK" sz="2800" dirty="0" smtClean="0">
              <a:solidFill>
                <a:srgbClr val="9966FF"/>
              </a:solidFill>
            </a:endParaRPr>
          </a:p>
          <a:p>
            <a:r>
              <a:rPr lang="en-US" sz="2800" dirty="0" err="1" smtClean="0"/>
              <a:t>Предноста</a:t>
            </a:r>
            <a:r>
              <a:rPr lang="en-US" sz="2800" dirty="0" smtClean="0"/>
              <a:t> </a:t>
            </a:r>
            <a:r>
              <a:rPr lang="en-US" sz="2800" dirty="0" err="1" smtClean="0"/>
              <a:t>на</a:t>
            </a:r>
            <a:r>
              <a:rPr lang="en-US" sz="2800" dirty="0" smtClean="0"/>
              <a:t> </a:t>
            </a:r>
            <a:r>
              <a:rPr lang="en-US" sz="2800" dirty="0" err="1" smtClean="0"/>
              <a:t>ова</a:t>
            </a:r>
            <a:r>
              <a:rPr lang="en-US" sz="2800" dirty="0" smtClean="0"/>
              <a:t> </a:t>
            </a:r>
            <a:r>
              <a:rPr lang="en-US" sz="2800" dirty="0" err="1" smtClean="0"/>
              <a:t>покривање</a:t>
            </a:r>
            <a:r>
              <a:rPr lang="en-US" sz="2800" dirty="0" smtClean="0"/>
              <a:t> е </a:t>
            </a:r>
            <a:r>
              <a:rPr lang="en-US" sz="2800" dirty="0" err="1" smtClean="0"/>
              <a:t>во</a:t>
            </a:r>
            <a:r>
              <a:rPr lang="en-US" sz="2800" dirty="0" smtClean="0"/>
              <a:t> </a:t>
            </a:r>
            <a:r>
              <a:rPr lang="en-US" sz="2800" dirty="0" err="1" smtClean="0"/>
              <a:t>тоа</a:t>
            </a:r>
            <a:r>
              <a:rPr lang="en-US" sz="2800" dirty="0" smtClean="0"/>
              <a:t> </a:t>
            </a:r>
            <a:r>
              <a:rPr lang="en-US" sz="2800" dirty="0" err="1" smtClean="0"/>
              <a:t>што</a:t>
            </a:r>
            <a:r>
              <a:rPr lang="en-US" sz="2800" dirty="0" smtClean="0"/>
              <a:t> </a:t>
            </a:r>
            <a:r>
              <a:rPr lang="en-US" sz="2800" dirty="0" err="1" smtClean="0"/>
              <a:t>противничките</a:t>
            </a:r>
            <a:r>
              <a:rPr lang="en-US" sz="2800" dirty="0" smtClean="0"/>
              <a:t> </a:t>
            </a:r>
            <a:r>
              <a:rPr lang="en-US" sz="2800" dirty="0" err="1" smtClean="0"/>
              <a:t>комбинации</a:t>
            </a:r>
            <a:r>
              <a:rPr lang="en-US" sz="2800" dirty="0" smtClean="0"/>
              <a:t> </a:t>
            </a:r>
            <a:r>
              <a:rPr lang="en-US" sz="2800" dirty="0" err="1" smtClean="0"/>
              <a:t>можат</a:t>
            </a:r>
            <a:r>
              <a:rPr lang="en-US" sz="2800" dirty="0" smtClean="0"/>
              <a:t> </a:t>
            </a:r>
            <a:r>
              <a:rPr lang="en-US" sz="2800" dirty="0" err="1" smtClean="0"/>
              <a:t>веќе</a:t>
            </a:r>
            <a:r>
              <a:rPr lang="en-US" sz="2800" dirty="0" smtClean="0"/>
              <a:t> </a:t>
            </a:r>
            <a:r>
              <a:rPr lang="en-US" sz="2800" dirty="0" err="1" smtClean="0"/>
              <a:t>во</a:t>
            </a:r>
            <a:r>
              <a:rPr lang="en-US" sz="2800" dirty="0" smtClean="0"/>
              <a:t> </a:t>
            </a:r>
            <a:r>
              <a:rPr lang="en-US" sz="2800" dirty="0" err="1" smtClean="0"/>
              <a:t>почетокот</a:t>
            </a:r>
            <a:r>
              <a:rPr lang="en-US" sz="2800" dirty="0" smtClean="0"/>
              <a:t> </a:t>
            </a:r>
            <a:r>
              <a:rPr lang="en-US" sz="2800" dirty="0" err="1" smtClean="0"/>
              <a:t>да</a:t>
            </a:r>
            <a:r>
              <a:rPr lang="en-US" sz="2800" dirty="0" smtClean="0"/>
              <a:t> </a:t>
            </a:r>
            <a:r>
              <a:rPr lang="en-US" sz="2800" dirty="0" err="1" smtClean="0"/>
              <a:t>се</a:t>
            </a:r>
            <a:r>
              <a:rPr lang="en-US" sz="2800" dirty="0" smtClean="0"/>
              <a:t> </a:t>
            </a:r>
            <a:r>
              <a:rPr lang="en-US" sz="2800" dirty="0" err="1" smtClean="0"/>
              <a:t>спречуваат</a:t>
            </a:r>
            <a:r>
              <a:rPr lang="en-US" sz="2800" dirty="0" smtClean="0"/>
              <a:t>, а </a:t>
            </a:r>
            <a:r>
              <a:rPr lang="en-US" sz="2800" dirty="0" err="1" smtClean="0"/>
              <a:t>шест</a:t>
            </a:r>
            <a:r>
              <a:rPr lang="en-US" sz="2800" dirty="0" smtClean="0"/>
              <a:t> </a:t>
            </a:r>
            <a:r>
              <a:rPr lang="en-US" sz="2800" dirty="0" err="1" smtClean="0"/>
              <a:t>метарската</a:t>
            </a:r>
            <a:r>
              <a:rPr lang="en-US" sz="2800" dirty="0" smtClean="0"/>
              <a:t> </a:t>
            </a:r>
            <a:r>
              <a:rPr lang="en-US" sz="2800" dirty="0" err="1" smtClean="0"/>
              <a:t>линија</a:t>
            </a:r>
            <a:r>
              <a:rPr lang="en-US" sz="2800" dirty="0" smtClean="0"/>
              <a:t> </a:t>
            </a:r>
            <a:r>
              <a:rPr lang="en-US" sz="2800" dirty="0" err="1" smtClean="0"/>
              <a:t>останува</a:t>
            </a:r>
            <a:r>
              <a:rPr lang="en-US" sz="2800" dirty="0" smtClean="0"/>
              <a:t> </a:t>
            </a:r>
            <a:r>
              <a:rPr lang="en-US" sz="2800" dirty="0" err="1" smtClean="0"/>
              <a:t>густо</a:t>
            </a:r>
            <a:r>
              <a:rPr lang="en-US" sz="2800" dirty="0" smtClean="0"/>
              <a:t> </a:t>
            </a:r>
            <a:r>
              <a:rPr lang="en-US" sz="2800" dirty="0" err="1" smtClean="0"/>
              <a:t>покриена</a:t>
            </a:r>
            <a:r>
              <a:rPr lang="en-US" sz="2800" dirty="0" smtClean="0"/>
              <a:t>. </a:t>
            </a:r>
            <a:r>
              <a:rPr lang="en-US" sz="2800" dirty="0" err="1" smtClean="0"/>
              <a:t>Одбранбениот</a:t>
            </a:r>
            <a:r>
              <a:rPr lang="en-US" sz="2800" dirty="0" smtClean="0"/>
              <a:t> </a:t>
            </a:r>
            <a:r>
              <a:rPr lang="en-US" sz="2800" dirty="0" err="1" smtClean="0"/>
              <a:t>играч</a:t>
            </a:r>
            <a:r>
              <a:rPr lang="en-US" sz="2800" dirty="0" smtClean="0"/>
              <a:t> </a:t>
            </a:r>
            <a:r>
              <a:rPr lang="en-US" sz="2800" dirty="0" err="1" smtClean="0"/>
              <a:t>кој</a:t>
            </a:r>
            <a:r>
              <a:rPr lang="en-US" sz="2800" dirty="0" smtClean="0"/>
              <a:t> </a:t>
            </a:r>
            <a:r>
              <a:rPr lang="en-US" sz="2800" dirty="0" err="1" smtClean="0"/>
              <a:t>игра</a:t>
            </a:r>
            <a:r>
              <a:rPr lang="en-US" sz="2800" dirty="0" smtClean="0"/>
              <a:t> </a:t>
            </a:r>
            <a:r>
              <a:rPr lang="en-US" sz="2800" dirty="0" err="1" smtClean="0"/>
              <a:t>пред</a:t>
            </a:r>
            <a:r>
              <a:rPr lang="en-US" sz="2800" dirty="0" smtClean="0"/>
              <a:t> </a:t>
            </a:r>
            <a:r>
              <a:rPr lang="en-US" sz="2800" dirty="0" err="1" smtClean="0"/>
              <a:t>зоната</a:t>
            </a:r>
            <a:r>
              <a:rPr lang="en-US" sz="2800" dirty="0" smtClean="0"/>
              <a:t> </a:t>
            </a:r>
            <a:r>
              <a:rPr lang="en-US" sz="2800" dirty="0" err="1" smtClean="0"/>
              <a:t>со</a:t>
            </a:r>
            <a:r>
              <a:rPr lang="en-US" sz="2800" dirty="0" smtClean="0"/>
              <a:t> </a:t>
            </a:r>
            <a:r>
              <a:rPr lang="en-US" sz="2800" dirty="0" err="1" smtClean="0"/>
              <a:t>покривање</a:t>
            </a:r>
            <a:r>
              <a:rPr lang="en-US" sz="2800" dirty="0" smtClean="0"/>
              <a:t> </a:t>
            </a:r>
            <a:r>
              <a:rPr lang="en-US" sz="2800" dirty="0" err="1" smtClean="0"/>
              <a:t>може</a:t>
            </a:r>
            <a:r>
              <a:rPr lang="en-US" sz="2800" dirty="0" smtClean="0"/>
              <a:t> </a:t>
            </a:r>
            <a:r>
              <a:rPr lang="en-US" sz="2800" dirty="0" err="1" smtClean="0"/>
              <a:t>да</a:t>
            </a:r>
            <a:r>
              <a:rPr lang="en-US" sz="2800" dirty="0" smtClean="0"/>
              <a:t> </a:t>
            </a:r>
            <a:r>
              <a:rPr lang="en-US" sz="2800" dirty="0" err="1" smtClean="0"/>
              <a:t>ги</a:t>
            </a:r>
            <a:r>
              <a:rPr lang="en-US" sz="2800" dirty="0" smtClean="0"/>
              <a:t> </a:t>
            </a:r>
            <a:r>
              <a:rPr lang="en-US" sz="2800" dirty="0" err="1" smtClean="0"/>
              <a:t>исполни</a:t>
            </a:r>
            <a:r>
              <a:rPr lang="en-US" sz="2800" dirty="0" smtClean="0"/>
              <a:t> </a:t>
            </a:r>
            <a:r>
              <a:rPr lang="en-US" sz="2800" dirty="0" err="1" smtClean="0"/>
              <a:t>следните</a:t>
            </a:r>
            <a:r>
              <a:rPr lang="en-US" sz="2800" dirty="0" smtClean="0"/>
              <a:t> </a:t>
            </a:r>
            <a:r>
              <a:rPr lang="en-US" sz="2800" dirty="0" err="1" smtClean="0"/>
              <a:t>задачи</a:t>
            </a:r>
            <a:r>
              <a:rPr lang="en-US" sz="2800" dirty="0" smtClean="0"/>
              <a:t>:</a:t>
            </a:r>
            <a:endParaRPr lang="en-US" sz="2800" dirty="0"/>
          </a:p>
        </p:txBody>
      </p:sp>
      <p:pic>
        <p:nvPicPr>
          <p:cNvPr id="5122" name="Picture 2" descr="rakome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4071942"/>
            <a:ext cx="3857652" cy="2570161"/>
          </a:xfrm>
          <a:prstGeom prst="rect">
            <a:avLst/>
          </a:prstGeom>
          <a:noFill/>
        </p:spPr>
      </p:pic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28596" y="571480"/>
            <a:ext cx="8143932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а)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спречување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противничките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комбинации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тој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покрива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секогаш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третиот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играч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од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лева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или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десна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страна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секогаш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договор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своите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соиграчи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б)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Или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тој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покрива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само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одреден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простор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таму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спречува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противничките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комбинации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в)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Истурениот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играч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одреден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простор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блокира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противничкиот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играч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кој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експонира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како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најдобар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шутер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од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далечина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г)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Играчите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позадина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бројат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покриениот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играч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затоа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треба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сметаат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дека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тој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може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ослободи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тогаш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тие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мора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влезат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игра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помагаат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често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случува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дојде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голема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празнина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И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овде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постојат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две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варијанти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пасивна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5-1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одбрана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или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одбрана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5-1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излегување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57224" y="500042"/>
            <a:ext cx="7572428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 smtClean="0">
                <a:solidFill>
                  <a:srgbClr val="9966FF"/>
                </a:solidFill>
              </a:rPr>
              <a:t>Одбрана</a:t>
            </a:r>
            <a:r>
              <a:rPr lang="en-US" sz="2800" b="1" dirty="0" smtClean="0">
                <a:solidFill>
                  <a:srgbClr val="9966FF"/>
                </a:solidFill>
              </a:rPr>
              <a:t> 4-2</a:t>
            </a:r>
            <a:r>
              <a:rPr lang="en-US" sz="2800" dirty="0" smtClean="0">
                <a:solidFill>
                  <a:srgbClr val="9966FF"/>
                </a:solidFill>
              </a:rPr>
              <a:t>: </a:t>
            </a:r>
            <a:endParaRPr lang="mk-MK" sz="2800" dirty="0" smtClean="0">
              <a:solidFill>
                <a:srgbClr val="9966FF"/>
              </a:solidFill>
            </a:endParaRPr>
          </a:p>
          <a:p>
            <a:r>
              <a:rPr lang="en-US" sz="2400" dirty="0" err="1" smtClean="0"/>
              <a:t>Овој</a:t>
            </a:r>
            <a:r>
              <a:rPr lang="en-US" sz="2400" dirty="0" smtClean="0"/>
              <a:t> </a:t>
            </a:r>
            <a:r>
              <a:rPr lang="en-US" sz="2400" dirty="0" err="1" smtClean="0"/>
              <a:t>систем</a:t>
            </a:r>
            <a:r>
              <a:rPr lang="en-US" sz="2400" dirty="0" smtClean="0"/>
              <a:t> </a:t>
            </a:r>
            <a:r>
              <a:rPr lang="en-US" sz="2400" dirty="0" err="1" smtClean="0"/>
              <a:t>на</a:t>
            </a:r>
            <a:r>
              <a:rPr lang="en-US" sz="2400" dirty="0" smtClean="0"/>
              <a:t> </a:t>
            </a:r>
            <a:r>
              <a:rPr lang="en-US" sz="2400" dirty="0" err="1" smtClean="0"/>
              <a:t>одбрана</a:t>
            </a:r>
            <a:r>
              <a:rPr lang="en-US" sz="2400" dirty="0" smtClean="0"/>
              <a:t> </a:t>
            </a:r>
            <a:r>
              <a:rPr lang="en-US" sz="2400" dirty="0" err="1" smtClean="0"/>
              <a:t>дава</a:t>
            </a:r>
            <a:r>
              <a:rPr lang="en-US" sz="2400" dirty="0" smtClean="0"/>
              <a:t> </a:t>
            </a:r>
            <a:r>
              <a:rPr lang="en-US" sz="2400" dirty="0" err="1" smtClean="0"/>
              <a:t>голема</a:t>
            </a:r>
            <a:r>
              <a:rPr lang="en-US" sz="2400" dirty="0" smtClean="0"/>
              <a:t> </a:t>
            </a:r>
            <a:r>
              <a:rPr lang="en-US" sz="2400" dirty="0" err="1" smtClean="0"/>
              <a:t>можност</a:t>
            </a:r>
            <a:r>
              <a:rPr lang="en-US" sz="2400" dirty="0" smtClean="0"/>
              <a:t> </a:t>
            </a:r>
            <a:r>
              <a:rPr lang="en-US" sz="2400" dirty="0" err="1" smtClean="0"/>
              <a:t>да</a:t>
            </a:r>
            <a:r>
              <a:rPr lang="en-US" sz="2400" dirty="0" smtClean="0"/>
              <a:t> </a:t>
            </a:r>
            <a:r>
              <a:rPr lang="en-US" sz="2400" dirty="0" err="1" smtClean="0"/>
              <a:t>се</a:t>
            </a:r>
            <a:r>
              <a:rPr lang="en-US" sz="2400" dirty="0" smtClean="0"/>
              <a:t> </a:t>
            </a:r>
            <a:r>
              <a:rPr lang="en-US" sz="2400" dirty="0" err="1" smtClean="0"/>
              <a:t>спречат</a:t>
            </a:r>
            <a:r>
              <a:rPr lang="en-US" sz="2400" dirty="0" smtClean="0"/>
              <a:t> </a:t>
            </a:r>
            <a:r>
              <a:rPr lang="en-US" sz="2400" dirty="0" err="1" smtClean="0"/>
              <a:t>шутевите</a:t>
            </a:r>
            <a:r>
              <a:rPr lang="en-US" sz="2400" dirty="0" smtClean="0"/>
              <a:t> </a:t>
            </a:r>
            <a:r>
              <a:rPr lang="en-US" sz="2400" dirty="0" err="1" smtClean="0"/>
              <a:t>од</a:t>
            </a:r>
            <a:r>
              <a:rPr lang="en-US" sz="2400" dirty="0" smtClean="0"/>
              <a:t> </a:t>
            </a:r>
            <a:r>
              <a:rPr lang="en-US" sz="2400" dirty="0" err="1" smtClean="0"/>
              <a:t>далечина</a:t>
            </a:r>
            <a:r>
              <a:rPr lang="en-US" sz="2400" dirty="0" smtClean="0"/>
              <a:t>, </a:t>
            </a:r>
            <a:r>
              <a:rPr lang="en-US" sz="2400" dirty="0" err="1" smtClean="0"/>
              <a:t>да</a:t>
            </a:r>
            <a:r>
              <a:rPr lang="en-US" sz="2400" dirty="0" smtClean="0"/>
              <a:t> </a:t>
            </a:r>
            <a:r>
              <a:rPr lang="en-US" sz="2400" dirty="0" err="1" smtClean="0"/>
              <a:t>се</a:t>
            </a:r>
            <a:r>
              <a:rPr lang="en-US" sz="2400" dirty="0" smtClean="0"/>
              <a:t> </a:t>
            </a:r>
            <a:r>
              <a:rPr lang="en-US" sz="2400" dirty="0" err="1" smtClean="0"/>
              <a:t>спречат</a:t>
            </a:r>
            <a:r>
              <a:rPr lang="en-US" sz="2400" dirty="0" smtClean="0"/>
              <a:t> </a:t>
            </a:r>
            <a:r>
              <a:rPr lang="en-US" sz="2400" dirty="0" err="1" smtClean="0"/>
              <a:t>комбинациите</a:t>
            </a:r>
            <a:r>
              <a:rPr lang="en-US" sz="2400" dirty="0" smtClean="0"/>
              <a:t>, а </a:t>
            </a:r>
            <a:r>
              <a:rPr lang="en-US" sz="2400" dirty="0" err="1" smtClean="0"/>
              <a:t>постои</a:t>
            </a:r>
            <a:r>
              <a:rPr lang="en-US" sz="2400" dirty="0" smtClean="0"/>
              <a:t> и </a:t>
            </a:r>
            <a:r>
              <a:rPr lang="en-US" sz="2400" dirty="0" err="1" smtClean="0"/>
              <a:t>голема</a:t>
            </a:r>
            <a:r>
              <a:rPr lang="en-US" sz="2400" dirty="0" smtClean="0"/>
              <a:t> </a:t>
            </a:r>
            <a:r>
              <a:rPr lang="en-US" sz="2400" dirty="0" err="1" smtClean="0"/>
              <a:t>можност</a:t>
            </a:r>
            <a:r>
              <a:rPr lang="en-US" sz="2400" dirty="0" smtClean="0"/>
              <a:t> </a:t>
            </a:r>
            <a:r>
              <a:rPr lang="en-US" sz="2400" dirty="0" err="1" smtClean="0"/>
              <a:t>за</a:t>
            </a:r>
            <a:r>
              <a:rPr lang="en-US" sz="2400" dirty="0" smtClean="0"/>
              <a:t> </a:t>
            </a:r>
            <a:r>
              <a:rPr lang="en-US" sz="2400" dirty="0" err="1" smtClean="0"/>
              <a:t>контра-напад</a:t>
            </a:r>
            <a:r>
              <a:rPr lang="en-US" sz="2400" dirty="0" smtClean="0"/>
              <a:t>. </a:t>
            </a:r>
            <a:r>
              <a:rPr lang="en-US" sz="2400" dirty="0" err="1" smtClean="0"/>
              <a:t>Опасноста</a:t>
            </a:r>
            <a:r>
              <a:rPr lang="en-US" sz="2400" dirty="0" smtClean="0"/>
              <a:t> </a:t>
            </a:r>
            <a:r>
              <a:rPr lang="en-US" sz="2400" dirty="0" err="1" smtClean="0"/>
              <a:t>кај</a:t>
            </a:r>
            <a:r>
              <a:rPr lang="en-US" sz="2400" dirty="0" smtClean="0"/>
              <a:t> </a:t>
            </a:r>
            <a:r>
              <a:rPr lang="en-US" sz="2400" dirty="0" err="1" smtClean="0"/>
              <a:t>овој</a:t>
            </a:r>
            <a:r>
              <a:rPr lang="en-US" sz="2400" dirty="0" smtClean="0"/>
              <a:t> </a:t>
            </a:r>
            <a:r>
              <a:rPr lang="en-US" sz="2400" dirty="0" err="1" smtClean="0"/>
              <a:t>систем</a:t>
            </a:r>
            <a:r>
              <a:rPr lang="en-US" sz="2400" dirty="0" smtClean="0"/>
              <a:t> е </a:t>
            </a:r>
            <a:r>
              <a:rPr lang="en-US" sz="2400" dirty="0" err="1" smtClean="0"/>
              <a:t>во</a:t>
            </a:r>
            <a:r>
              <a:rPr lang="en-US" sz="2400" dirty="0" smtClean="0"/>
              <a:t> </a:t>
            </a:r>
            <a:r>
              <a:rPr lang="en-US" sz="2400" dirty="0" err="1" smtClean="0"/>
              <a:t>недоволното</a:t>
            </a:r>
            <a:r>
              <a:rPr lang="en-US" sz="2400" dirty="0" smtClean="0"/>
              <a:t> </a:t>
            </a:r>
            <a:r>
              <a:rPr lang="en-US" sz="2400" dirty="0" err="1" smtClean="0"/>
              <a:t>покривање</a:t>
            </a:r>
            <a:r>
              <a:rPr lang="en-US" sz="2400" dirty="0" smtClean="0"/>
              <a:t> </a:t>
            </a:r>
            <a:r>
              <a:rPr lang="en-US" sz="2400" dirty="0" err="1" smtClean="0"/>
              <a:t>на</a:t>
            </a:r>
            <a:r>
              <a:rPr lang="en-US" sz="2400" dirty="0" smtClean="0"/>
              <a:t> </a:t>
            </a:r>
            <a:r>
              <a:rPr lang="en-US" sz="2400" dirty="0" err="1" smtClean="0"/>
              <a:t>голманскиот</a:t>
            </a:r>
            <a:r>
              <a:rPr lang="en-US" sz="2400" dirty="0" smtClean="0"/>
              <a:t> </a:t>
            </a:r>
            <a:r>
              <a:rPr lang="en-US" sz="2400" dirty="0" err="1" smtClean="0"/>
              <a:t>простор</a:t>
            </a:r>
            <a:r>
              <a:rPr lang="en-US" sz="2400" dirty="0" smtClean="0"/>
              <a:t>. </a:t>
            </a:r>
            <a:endParaRPr lang="mk-MK" sz="2400" dirty="0" smtClean="0"/>
          </a:p>
          <a:p>
            <a:r>
              <a:rPr lang="en-US" sz="2400" dirty="0" err="1" smtClean="0"/>
              <a:t>Подвижнте</a:t>
            </a:r>
            <a:r>
              <a:rPr lang="en-US" sz="2400" dirty="0" smtClean="0"/>
              <a:t> </a:t>
            </a:r>
            <a:r>
              <a:rPr lang="en-US" sz="2400" dirty="0" err="1" smtClean="0"/>
              <a:t>линиски</a:t>
            </a:r>
            <a:r>
              <a:rPr lang="en-US" sz="2400" dirty="0" smtClean="0"/>
              <a:t> </a:t>
            </a:r>
            <a:r>
              <a:rPr lang="en-US" sz="2400" dirty="0" err="1" smtClean="0"/>
              <a:t>напаѓачи</a:t>
            </a:r>
            <a:r>
              <a:rPr lang="en-US" sz="2400" dirty="0" smtClean="0"/>
              <a:t> </a:t>
            </a:r>
            <a:r>
              <a:rPr lang="en-US" sz="2400" dirty="0" err="1" smtClean="0"/>
              <a:t>или</a:t>
            </a:r>
            <a:r>
              <a:rPr lang="en-US" sz="2400" dirty="0" smtClean="0"/>
              <a:t> </a:t>
            </a:r>
            <a:r>
              <a:rPr lang="en-US" sz="2400" dirty="0" err="1" smtClean="0"/>
              <a:t>повлекувањето</a:t>
            </a:r>
            <a:r>
              <a:rPr lang="en-US" sz="2400" dirty="0" smtClean="0"/>
              <a:t> </a:t>
            </a:r>
            <a:r>
              <a:rPr lang="en-US" sz="2400" dirty="0" err="1" smtClean="0"/>
              <a:t>наназад</a:t>
            </a:r>
            <a:r>
              <a:rPr lang="en-US" sz="2400" dirty="0" smtClean="0"/>
              <a:t> </a:t>
            </a:r>
            <a:r>
              <a:rPr lang="en-US" sz="2400" dirty="0" err="1" smtClean="0"/>
              <a:t>донесува</a:t>
            </a:r>
            <a:r>
              <a:rPr lang="en-US" sz="2400" dirty="0" smtClean="0"/>
              <a:t> </a:t>
            </a:r>
            <a:r>
              <a:rPr lang="en-US" sz="2400" dirty="0" err="1" smtClean="0"/>
              <a:t>опаснот</a:t>
            </a:r>
            <a:r>
              <a:rPr lang="en-US" sz="2400" dirty="0" smtClean="0"/>
              <a:t>, </a:t>
            </a:r>
            <a:r>
              <a:rPr lang="en-US" sz="2400" dirty="0" err="1" smtClean="0"/>
              <a:t>затоа</a:t>
            </a:r>
            <a:r>
              <a:rPr lang="en-US" sz="2400" dirty="0" smtClean="0"/>
              <a:t> </a:t>
            </a:r>
            <a:r>
              <a:rPr lang="en-US" sz="2400" dirty="0" err="1" smtClean="0"/>
              <a:t>ваквото</a:t>
            </a:r>
            <a:r>
              <a:rPr lang="en-US" sz="2400" dirty="0" smtClean="0"/>
              <a:t> </a:t>
            </a:r>
            <a:r>
              <a:rPr lang="en-US" sz="2400" dirty="0" err="1" smtClean="0"/>
              <a:t>покривање</a:t>
            </a:r>
            <a:r>
              <a:rPr lang="en-US" sz="2400" dirty="0" smtClean="0"/>
              <a:t> </a:t>
            </a:r>
            <a:r>
              <a:rPr lang="en-US" sz="2400" dirty="0" err="1" smtClean="0"/>
              <a:t>се</a:t>
            </a:r>
            <a:r>
              <a:rPr lang="en-US" sz="2400" dirty="0" smtClean="0"/>
              <a:t> </a:t>
            </a:r>
            <a:r>
              <a:rPr lang="en-US" sz="2400" dirty="0" err="1" smtClean="0"/>
              <a:t>препорачува</a:t>
            </a:r>
            <a:r>
              <a:rPr lang="en-US" sz="2400" dirty="0" smtClean="0"/>
              <a:t> </a:t>
            </a:r>
            <a:r>
              <a:rPr lang="en-US" sz="2400" dirty="0" err="1" smtClean="0"/>
              <a:t>само</a:t>
            </a:r>
            <a:r>
              <a:rPr lang="en-US" sz="2400" dirty="0" smtClean="0"/>
              <a:t> </a:t>
            </a:r>
            <a:r>
              <a:rPr lang="en-US" sz="2400" dirty="0" err="1" smtClean="0"/>
              <a:t>за</a:t>
            </a:r>
            <a:r>
              <a:rPr lang="en-US" sz="2400" dirty="0" smtClean="0"/>
              <a:t> </a:t>
            </a:r>
            <a:r>
              <a:rPr lang="en-US" sz="2400" dirty="0" err="1" smtClean="0"/>
              <a:t>брзи</a:t>
            </a:r>
            <a:r>
              <a:rPr lang="en-US" sz="2400" dirty="0" smtClean="0"/>
              <a:t> </a:t>
            </a:r>
            <a:r>
              <a:rPr lang="en-US" sz="2400" dirty="0" err="1" smtClean="0"/>
              <a:t>играчи</a:t>
            </a:r>
            <a:r>
              <a:rPr lang="en-US" sz="2400" dirty="0" smtClean="0"/>
              <a:t>. </a:t>
            </a:r>
            <a:r>
              <a:rPr lang="en-US" sz="2400" dirty="0" err="1" smtClean="0"/>
              <a:t>Добрата</a:t>
            </a:r>
            <a:r>
              <a:rPr lang="en-US" sz="2400" dirty="0" smtClean="0"/>
              <a:t> </a:t>
            </a:r>
            <a:r>
              <a:rPr lang="en-US" sz="2400" dirty="0" err="1" smtClean="0"/>
              <a:t>соработка</a:t>
            </a:r>
            <a:r>
              <a:rPr lang="en-US" sz="2400" dirty="0" smtClean="0"/>
              <a:t> </a:t>
            </a:r>
            <a:r>
              <a:rPr lang="en-US" sz="2400" dirty="0" err="1" smtClean="0"/>
              <a:t>на</a:t>
            </a:r>
            <a:r>
              <a:rPr lang="en-US" sz="2400" dirty="0" smtClean="0"/>
              <a:t> </a:t>
            </a:r>
            <a:r>
              <a:rPr lang="en-US" sz="2400" dirty="0" err="1" smtClean="0"/>
              <a:t>целата</a:t>
            </a:r>
            <a:r>
              <a:rPr lang="en-US" sz="2400" dirty="0" smtClean="0"/>
              <a:t> </a:t>
            </a:r>
            <a:r>
              <a:rPr lang="en-US" sz="2400" dirty="0" err="1" smtClean="0"/>
              <a:t>одбрана</a:t>
            </a:r>
            <a:r>
              <a:rPr lang="en-US" sz="2400" dirty="0" smtClean="0"/>
              <a:t> </a:t>
            </a:r>
            <a:r>
              <a:rPr lang="en-US" sz="2400" dirty="0" err="1" smtClean="0"/>
              <a:t>ја</a:t>
            </a:r>
            <a:r>
              <a:rPr lang="en-US" sz="2400" dirty="0" smtClean="0"/>
              <a:t> </a:t>
            </a:r>
            <a:r>
              <a:rPr lang="en-US" sz="2400" dirty="0" err="1" smtClean="0"/>
              <a:t>прави</a:t>
            </a:r>
            <a:r>
              <a:rPr lang="en-US" sz="2400" dirty="0" smtClean="0"/>
              <a:t> </a:t>
            </a:r>
            <a:r>
              <a:rPr lang="en-US" sz="2400" dirty="0" err="1" smtClean="0"/>
              <a:t>оваа</a:t>
            </a:r>
            <a:r>
              <a:rPr lang="en-US" sz="2400" dirty="0" smtClean="0"/>
              <a:t> </a:t>
            </a:r>
            <a:r>
              <a:rPr lang="en-US" sz="2400" dirty="0" err="1" smtClean="0"/>
              <a:t>игра</a:t>
            </a:r>
            <a:r>
              <a:rPr lang="en-US" sz="2400" dirty="0" smtClean="0"/>
              <a:t> </a:t>
            </a:r>
            <a:r>
              <a:rPr lang="en-US" sz="2400" dirty="0" err="1" smtClean="0"/>
              <a:t>една</a:t>
            </a:r>
            <a:r>
              <a:rPr lang="en-US" sz="2400" dirty="0" smtClean="0"/>
              <a:t> </a:t>
            </a:r>
            <a:r>
              <a:rPr lang="en-US" sz="2400" dirty="0" err="1" smtClean="0"/>
              <a:t>од</a:t>
            </a:r>
            <a:r>
              <a:rPr lang="en-US" sz="2400" dirty="0" smtClean="0"/>
              <a:t> </a:t>
            </a:r>
            <a:r>
              <a:rPr lang="en-US" sz="2400" dirty="0" err="1" smtClean="0"/>
              <a:t>најнепријатните</a:t>
            </a:r>
            <a:r>
              <a:rPr lang="en-US" sz="2400" dirty="0" smtClean="0"/>
              <a:t>. </a:t>
            </a:r>
            <a:r>
              <a:rPr lang="en-US" sz="2400" dirty="0" err="1" smtClean="0"/>
              <a:t>Двајцата</a:t>
            </a:r>
            <a:r>
              <a:rPr lang="en-US" sz="2400" dirty="0" smtClean="0"/>
              <a:t> </a:t>
            </a:r>
            <a:r>
              <a:rPr lang="en-US" sz="2400" dirty="0" err="1" smtClean="0"/>
              <a:t>играчи</a:t>
            </a:r>
            <a:r>
              <a:rPr lang="en-US" sz="2400" dirty="0" smtClean="0"/>
              <a:t> </a:t>
            </a:r>
            <a:r>
              <a:rPr lang="en-US" sz="2400" dirty="0" err="1" smtClean="0"/>
              <a:t>напред</a:t>
            </a:r>
            <a:r>
              <a:rPr lang="en-US" sz="2400" dirty="0" smtClean="0"/>
              <a:t> </a:t>
            </a:r>
            <a:r>
              <a:rPr lang="en-US" sz="2400" dirty="0" err="1" smtClean="0"/>
              <a:t>треба</a:t>
            </a:r>
            <a:r>
              <a:rPr lang="en-US" sz="2400" dirty="0" smtClean="0"/>
              <a:t> </a:t>
            </a:r>
            <a:r>
              <a:rPr lang="en-US" sz="2400" dirty="0" err="1" smtClean="0"/>
              <a:t>да</a:t>
            </a:r>
            <a:r>
              <a:rPr lang="en-US" sz="2400" dirty="0" smtClean="0"/>
              <a:t> </a:t>
            </a:r>
            <a:r>
              <a:rPr lang="en-US" sz="2400" dirty="0" err="1" smtClean="0"/>
              <a:t>ги</a:t>
            </a:r>
            <a:r>
              <a:rPr lang="en-US" sz="2400" dirty="0" smtClean="0"/>
              <a:t> </a:t>
            </a:r>
            <a:r>
              <a:rPr lang="en-US" sz="2400" dirty="0" err="1" smtClean="0"/>
              <a:t>решат</a:t>
            </a:r>
            <a:r>
              <a:rPr lang="en-US" sz="2400" dirty="0" smtClean="0"/>
              <a:t> </a:t>
            </a:r>
            <a:r>
              <a:rPr lang="en-US" sz="2400" dirty="0" err="1" smtClean="0"/>
              <a:t>следните</a:t>
            </a:r>
            <a:r>
              <a:rPr lang="en-US" sz="2400" dirty="0" smtClean="0"/>
              <a:t> </a:t>
            </a:r>
            <a:r>
              <a:rPr lang="en-US" sz="2400" dirty="0" err="1" smtClean="0"/>
              <a:t>задачи</a:t>
            </a:r>
            <a:r>
              <a:rPr lang="en-US" sz="2400" dirty="0" smtClean="0"/>
              <a:t> </a:t>
            </a:r>
            <a:r>
              <a:rPr lang="en-US" sz="2400" dirty="0" err="1" smtClean="0"/>
              <a:t>на</a:t>
            </a:r>
            <a:r>
              <a:rPr lang="en-US" sz="2400" dirty="0" smtClean="0"/>
              <a:t> </a:t>
            </a:r>
            <a:r>
              <a:rPr lang="en-US" sz="2400" dirty="0" err="1" smtClean="0"/>
              <a:t>покривање</a:t>
            </a:r>
            <a:r>
              <a:rPr lang="en-US" sz="2400" dirty="0" smtClean="0"/>
              <a:t>:</a:t>
            </a:r>
            <a:endParaRPr lang="en-US" sz="2400" dirty="0"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0034" y="571480"/>
            <a:ext cx="771530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-</a:t>
            </a:r>
            <a:r>
              <a:rPr lang="en-US" sz="2400" dirty="0" err="1" smtClean="0"/>
              <a:t>го</a:t>
            </a:r>
            <a:r>
              <a:rPr lang="en-US" sz="2400" dirty="0" smtClean="0"/>
              <a:t> </a:t>
            </a:r>
            <a:r>
              <a:rPr lang="en-US" sz="2400" dirty="0" err="1" smtClean="0"/>
              <a:t>покриваат</a:t>
            </a:r>
            <a:r>
              <a:rPr lang="en-US" sz="2400" dirty="0" smtClean="0"/>
              <a:t> </a:t>
            </a:r>
            <a:r>
              <a:rPr lang="en-US" sz="2400" dirty="0" err="1" smtClean="0"/>
              <a:t>секогаш</a:t>
            </a:r>
            <a:r>
              <a:rPr lang="en-US" sz="2400" dirty="0" smtClean="0"/>
              <a:t> </a:t>
            </a:r>
            <a:r>
              <a:rPr lang="en-US" sz="2400" dirty="0" err="1" smtClean="0"/>
              <a:t>вториот</a:t>
            </a:r>
            <a:r>
              <a:rPr lang="en-US" sz="2400" dirty="0" smtClean="0"/>
              <a:t> </a:t>
            </a:r>
            <a:r>
              <a:rPr lang="en-US" sz="2400" dirty="0" err="1" smtClean="0"/>
              <a:t>или</a:t>
            </a:r>
            <a:r>
              <a:rPr lang="en-US" sz="2400" dirty="0" smtClean="0"/>
              <a:t> </a:t>
            </a:r>
            <a:r>
              <a:rPr lang="en-US" sz="2400" dirty="0" err="1" smtClean="0"/>
              <a:t>третиот</a:t>
            </a:r>
            <a:r>
              <a:rPr lang="en-US" sz="2400" dirty="0" smtClean="0"/>
              <a:t> </a:t>
            </a:r>
            <a:r>
              <a:rPr lang="en-US" sz="2400" dirty="0" err="1" smtClean="0"/>
              <a:t>играч</a:t>
            </a:r>
            <a:r>
              <a:rPr lang="en-US" sz="2400" dirty="0" smtClean="0"/>
              <a:t> и </a:t>
            </a:r>
            <a:r>
              <a:rPr lang="en-US" sz="2400" dirty="0" err="1" smtClean="0"/>
              <a:t>ја</a:t>
            </a:r>
            <a:r>
              <a:rPr lang="en-US" sz="2400" dirty="0" smtClean="0"/>
              <a:t> </a:t>
            </a:r>
            <a:r>
              <a:rPr lang="en-US" sz="2400" dirty="0" err="1" smtClean="0"/>
              <a:t>спречуваат</a:t>
            </a:r>
            <a:r>
              <a:rPr lang="en-US" sz="2400" dirty="0" smtClean="0"/>
              <a:t> </a:t>
            </a:r>
            <a:r>
              <a:rPr lang="en-US" sz="2400" dirty="0" err="1" smtClean="0"/>
              <a:t>комбинаторната</a:t>
            </a:r>
            <a:r>
              <a:rPr lang="en-US" sz="2400" dirty="0" smtClean="0"/>
              <a:t> </a:t>
            </a:r>
            <a:r>
              <a:rPr lang="en-US" sz="2400" dirty="0" err="1" smtClean="0"/>
              <a:t>игра</a:t>
            </a:r>
            <a:r>
              <a:rPr lang="en-US" sz="2400" dirty="0" smtClean="0"/>
              <a:t>.</a:t>
            </a:r>
            <a:br>
              <a:rPr lang="en-US" sz="2400" dirty="0" smtClean="0"/>
            </a:br>
            <a:r>
              <a:rPr lang="en-US" sz="2400" dirty="0" smtClean="0"/>
              <a:t>-</a:t>
            </a:r>
            <a:r>
              <a:rPr lang="en-US" sz="2400" dirty="0" err="1" smtClean="0"/>
              <a:t>да</a:t>
            </a:r>
            <a:r>
              <a:rPr lang="en-US" sz="2400" dirty="0" smtClean="0"/>
              <a:t> </a:t>
            </a:r>
            <a:r>
              <a:rPr lang="en-US" sz="2400" dirty="0" err="1" smtClean="0"/>
              <a:t>го</a:t>
            </a:r>
            <a:r>
              <a:rPr lang="en-US" sz="2400" dirty="0" smtClean="0"/>
              <a:t> </a:t>
            </a:r>
            <a:r>
              <a:rPr lang="en-US" sz="2400" dirty="0" err="1" smtClean="0"/>
              <a:t>покриваат</a:t>
            </a:r>
            <a:r>
              <a:rPr lang="en-US" sz="2400" dirty="0" smtClean="0"/>
              <a:t> </a:t>
            </a:r>
            <a:r>
              <a:rPr lang="en-US" sz="2400" dirty="0" err="1" smtClean="0"/>
              <a:t>одредениот</a:t>
            </a:r>
            <a:r>
              <a:rPr lang="en-US" sz="2400" dirty="0" smtClean="0"/>
              <a:t> </a:t>
            </a:r>
            <a:r>
              <a:rPr lang="en-US" sz="2400" dirty="0" err="1" smtClean="0"/>
              <a:t>простор</a:t>
            </a:r>
            <a:r>
              <a:rPr lang="en-US" sz="2400" dirty="0" smtClean="0"/>
              <a:t> и </a:t>
            </a:r>
            <a:r>
              <a:rPr lang="en-US" sz="2400" dirty="0" err="1" smtClean="0"/>
              <a:t>со</a:t>
            </a:r>
            <a:r>
              <a:rPr lang="en-US" sz="2400" dirty="0" smtClean="0"/>
              <a:t> </a:t>
            </a:r>
            <a:r>
              <a:rPr lang="en-US" sz="2400" dirty="0" err="1" smtClean="0"/>
              <a:t>агресивно</a:t>
            </a:r>
            <a:r>
              <a:rPr lang="en-US" sz="2400" dirty="0" smtClean="0"/>
              <a:t> </a:t>
            </a:r>
            <a:r>
              <a:rPr lang="en-US" sz="2400" dirty="0" err="1" smtClean="0"/>
              <a:t>излегување</a:t>
            </a:r>
            <a:r>
              <a:rPr lang="en-US" sz="2400" dirty="0" smtClean="0"/>
              <a:t> </a:t>
            </a:r>
            <a:r>
              <a:rPr lang="en-US" sz="2400" dirty="0" err="1" smtClean="0"/>
              <a:t>да</a:t>
            </a:r>
            <a:r>
              <a:rPr lang="en-US" sz="2400" dirty="0" smtClean="0"/>
              <a:t> </a:t>
            </a:r>
            <a:r>
              <a:rPr lang="en-US" sz="2400" dirty="0" err="1" smtClean="0"/>
              <a:t>се</a:t>
            </a:r>
            <a:r>
              <a:rPr lang="en-US" sz="2400" dirty="0" smtClean="0"/>
              <a:t> </a:t>
            </a:r>
            <a:r>
              <a:rPr lang="en-US" sz="2400" dirty="0" err="1" smtClean="0"/>
              <a:t>дојде</a:t>
            </a:r>
            <a:r>
              <a:rPr lang="en-US" sz="2400" dirty="0" smtClean="0"/>
              <a:t> </a:t>
            </a:r>
            <a:r>
              <a:rPr lang="en-US" sz="2400" dirty="0" err="1" smtClean="0"/>
              <a:t>до</a:t>
            </a:r>
            <a:r>
              <a:rPr lang="en-US" sz="2400" dirty="0" smtClean="0"/>
              <a:t> </a:t>
            </a:r>
            <a:r>
              <a:rPr lang="en-US" sz="2400" dirty="0" err="1" smtClean="0"/>
              <a:t>освојување</a:t>
            </a:r>
            <a:r>
              <a:rPr lang="en-US" sz="2400" dirty="0" smtClean="0"/>
              <a:t> </a:t>
            </a:r>
            <a:r>
              <a:rPr lang="en-US" sz="2400" dirty="0" err="1" smtClean="0"/>
              <a:t>на</a:t>
            </a:r>
            <a:r>
              <a:rPr lang="en-US" sz="2400" dirty="0" smtClean="0"/>
              <a:t> </a:t>
            </a:r>
            <a:r>
              <a:rPr lang="en-US" sz="2400" dirty="0" err="1" smtClean="0"/>
              <a:t>топката</a:t>
            </a:r>
            <a:r>
              <a:rPr lang="en-US" sz="2400" dirty="0" smtClean="0"/>
              <a:t>.</a:t>
            </a:r>
            <a:br>
              <a:rPr lang="en-US" sz="2400" dirty="0" smtClean="0"/>
            </a:br>
            <a:r>
              <a:rPr lang="en-US" sz="2400" dirty="0" smtClean="0"/>
              <a:t>-</a:t>
            </a:r>
            <a:r>
              <a:rPr lang="en-US" sz="2400" dirty="0" err="1" smtClean="0"/>
              <a:t>да</a:t>
            </a:r>
            <a:r>
              <a:rPr lang="en-US" sz="2400" dirty="0" smtClean="0"/>
              <a:t> </a:t>
            </a:r>
            <a:r>
              <a:rPr lang="en-US" sz="2400" dirty="0" err="1" smtClean="0"/>
              <a:t>се</a:t>
            </a:r>
            <a:r>
              <a:rPr lang="en-US" sz="2400" dirty="0" smtClean="0"/>
              <a:t> </a:t>
            </a:r>
            <a:r>
              <a:rPr lang="en-US" sz="2400" dirty="0" err="1" smtClean="0"/>
              <a:t>игра</a:t>
            </a:r>
            <a:r>
              <a:rPr lang="en-US" sz="2400" dirty="0" smtClean="0"/>
              <a:t> </a:t>
            </a:r>
            <a:r>
              <a:rPr lang="en-US" sz="2400" dirty="0" err="1" smtClean="0"/>
              <a:t>покривање</a:t>
            </a:r>
            <a:r>
              <a:rPr lang="en-US" sz="2400" dirty="0" smtClean="0"/>
              <a:t> </a:t>
            </a:r>
            <a:r>
              <a:rPr lang="en-US" sz="2400" dirty="0" err="1" smtClean="0"/>
              <a:t>на</a:t>
            </a:r>
            <a:r>
              <a:rPr lang="en-US" sz="2400" dirty="0" smtClean="0"/>
              <a:t> “</a:t>
            </a:r>
            <a:r>
              <a:rPr lang="en-US" sz="2400" dirty="0" err="1" smtClean="0"/>
              <a:t>свој</a:t>
            </a:r>
            <a:r>
              <a:rPr lang="en-US" sz="2400" dirty="0" smtClean="0"/>
              <a:t>” </a:t>
            </a:r>
            <a:r>
              <a:rPr lang="en-US" sz="2400" dirty="0" err="1" smtClean="0"/>
              <a:t>играч</a:t>
            </a:r>
            <a:r>
              <a:rPr lang="en-US" sz="2400" dirty="0" smtClean="0"/>
              <a:t>.</a:t>
            </a:r>
            <a:br>
              <a:rPr lang="en-US" sz="2400" dirty="0" smtClean="0"/>
            </a:br>
            <a:r>
              <a:rPr lang="en-US" sz="2400" dirty="0" smtClean="0"/>
              <a:t>-</a:t>
            </a:r>
            <a:r>
              <a:rPr lang="en-US" sz="2400" dirty="0" err="1" smtClean="0"/>
              <a:t>еден</a:t>
            </a:r>
            <a:r>
              <a:rPr lang="en-US" sz="2400" dirty="0" smtClean="0"/>
              <a:t> </a:t>
            </a:r>
            <a:r>
              <a:rPr lang="en-US" sz="2400" dirty="0" err="1" smtClean="0"/>
              <a:t>игра</a:t>
            </a:r>
            <a:r>
              <a:rPr lang="en-US" sz="2400" dirty="0" smtClean="0"/>
              <a:t> </a:t>
            </a:r>
            <a:r>
              <a:rPr lang="en-US" sz="2400" dirty="0" err="1" smtClean="0"/>
              <a:t>покривање</a:t>
            </a:r>
            <a:r>
              <a:rPr lang="en-US" sz="2400" dirty="0" smtClean="0"/>
              <a:t> </a:t>
            </a:r>
            <a:r>
              <a:rPr lang="en-US" sz="2400" dirty="0" err="1" smtClean="0"/>
              <a:t>на</a:t>
            </a:r>
            <a:r>
              <a:rPr lang="en-US" sz="2400" dirty="0" smtClean="0"/>
              <a:t> </a:t>
            </a:r>
            <a:r>
              <a:rPr lang="en-US" sz="2400" dirty="0" err="1" smtClean="0"/>
              <a:t>играч</a:t>
            </a:r>
            <a:r>
              <a:rPr lang="en-US" sz="2400" dirty="0" smtClean="0"/>
              <a:t>, </a:t>
            </a:r>
            <a:r>
              <a:rPr lang="en-US" sz="2400" dirty="0" err="1" smtClean="0"/>
              <a:t>додека</a:t>
            </a:r>
            <a:r>
              <a:rPr lang="en-US" sz="2400" dirty="0" smtClean="0"/>
              <a:t> </a:t>
            </a:r>
            <a:r>
              <a:rPr lang="en-US" sz="2400" dirty="0" err="1" smtClean="0"/>
              <a:t>другиот</a:t>
            </a:r>
            <a:r>
              <a:rPr lang="en-US" sz="2400" dirty="0" smtClean="0"/>
              <a:t> </a:t>
            </a:r>
            <a:r>
              <a:rPr lang="en-US" sz="2400" dirty="0" err="1" smtClean="0"/>
              <a:t>покрива</a:t>
            </a:r>
            <a:r>
              <a:rPr lang="en-US" sz="2400" dirty="0" smtClean="0"/>
              <a:t> </a:t>
            </a:r>
            <a:r>
              <a:rPr lang="en-US" sz="2400" dirty="0" err="1" smtClean="0"/>
              <a:t>одреден</a:t>
            </a:r>
            <a:r>
              <a:rPr lang="en-US" sz="2400" dirty="0" smtClean="0"/>
              <a:t> </a:t>
            </a:r>
            <a:r>
              <a:rPr lang="en-US" sz="2400" dirty="0" err="1" smtClean="0"/>
              <a:t>простор</a:t>
            </a:r>
            <a:r>
              <a:rPr lang="en-US" sz="2400" dirty="0" smtClean="0"/>
              <a:t>. </a:t>
            </a:r>
            <a:r>
              <a:rPr lang="en-US" sz="2400" dirty="0" err="1" smtClean="0"/>
              <a:t>Играчите</a:t>
            </a:r>
            <a:r>
              <a:rPr lang="en-US" sz="2400" dirty="0" smtClean="0"/>
              <a:t> </a:t>
            </a:r>
            <a:r>
              <a:rPr lang="en-US" sz="2400" dirty="0" err="1" smtClean="0"/>
              <a:t>кои</a:t>
            </a:r>
            <a:r>
              <a:rPr lang="en-US" sz="2400" dirty="0" smtClean="0"/>
              <a:t> </a:t>
            </a:r>
            <a:r>
              <a:rPr lang="en-US" sz="2400" dirty="0" err="1" smtClean="0"/>
              <a:t>играат</a:t>
            </a:r>
            <a:r>
              <a:rPr lang="en-US" sz="2400" dirty="0" smtClean="0"/>
              <a:t> </a:t>
            </a:r>
            <a:r>
              <a:rPr lang="en-US" sz="2400" dirty="0" err="1" smtClean="0"/>
              <a:t>назад</a:t>
            </a:r>
            <a:r>
              <a:rPr lang="en-US" sz="2400" dirty="0" smtClean="0"/>
              <a:t> </a:t>
            </a:r>
            <a:r>
              <a:rPr lang="en-US" sz="2400" dirty="0" err="1" smtClean="0"/>
              <a:t>можат</a:t>
            </a:r>
            <a:r>
              <a:rPr lang="en-US" sz="2400" dirty="0" smtClean="0"/>
              <a:t> </a:t>
            </a:r>
            <a:r>
              <a:rPr lang="en-US" sz="2400" dirty="0" err="1" smtClean="0"/>
              <a:t>да</a:t>
            </a:r>
            <a:r>
              <a:rPr lang="en-US" sz="2400" dirty="0" smtClean="0"/>
              <a:t> </a:t>
            </a:r>
            <a:r>
              <a:rPr lang="en-US" sz="2400" dirty="0" err="1" smtClean="0"/>
              <a:t>постават</a:t>
            </a:r>
            <a:r>
              <a:rPr lang="en-US" sz="2400" dirty="0" smtClean="0"/>
              <a:t> </a:t>
            </a:r>
            <a:r>
              <a:rPr lang="en-US" sz="2400" dirty="0" err="1" smtClean="0"/>
              <a:t>двоен</a:t>
            </a:r>
            <a:r>
              <a:rPr lang="en-US" sz="2400" dirty="0" smtClean="0"/>
              <a:t> </a:t>
            </a:r>
            <a:r>
              <a:rPr lang="en-US" sz="2400" dirty="0" err="1" smtClean="0"/>
              <a:t>блок</a:t>
            </a:r>
            <a:r>
              <a:rPr lang="en-US" sz="2400" dirty="0" smtClean="0"/>
              <a:t> </a:t>
            </a:r>
            <a:r>
              <a:rPr lang="en-US" sz="2400" dirty="0" err="1" smtClean="0"/>
              <a:t>или</a:t>
            </a:r>
            <a:r>
              <a:rPr lang="en-US" sz="2400" dirty="0" smtClean="0"/>
              <a:t> </a:t>
            </a:r>
            <a:r>
              <a:rPr lang="en-US" sz="2400" dirty="0" err="1" smtClean="0"/>
              <a:t>да</a:t>
            </a:r>
            <a:r>
              <a:rPr lang="en-US" sz="2400" dirty="0" smtClean="0"/>
              <a:t> </a:t>
            </a:r>
            <a:r>
              <a:rPr lang="en-US" sz="2400" dirty="0" err="1" smtClean="0"/>
              <a:t>излегуваат</a:t>
            </a:r>
            <a:r>
              <a:rPr lang="en-US" sz="2400" dirty="0" smtClean="0"/>
              <a:t> </a:t>
            </a:r>
            <a:r>
              <a:rPr lang="en-US" sz="2400" dirty="0" err="1" smtClean="0"/>
              <a:t>поединечно</a:t>
            </a:r>
            <a:r>
              <a:rPr lang="en-US" sz="2400" dirty="0" smtClean="0"/>
              <a:t>. </a:t>
            </a:r>
            <a:r>
              <a:rPr lang="en-US" sz="2400" dirty="0" err="1" smtClean="0"/>
              <a:t>Овде</a:t>
            </a:r>
            <a:r>
              <a:rPr lang="en-US" sz="2400" dirty="0" smtClean="0"/>
              <a:t> </a:t>
            </a:r>
            <a:r>
              <a:rPr lang="en-US" sz="2400" dirty="0" err="1" smtClean="0"/>
              <a:t>се</a:t>
            </a:r>
            <a:r>
              <a:rPr lang="en-US" sz="2400" dirty="0" smtClean="0"/>
              <a:t> </a:t>
            </a:r>
            <a:r>
              <a:rPr lang="en-US" sz="2400" dirty="0" err="1" smtClean="0"/>
              <a:t>бара</a:t>
            </a:r>
            <a:r>
              <a:rPr lang="en-US" sz="2400" dirty="0" smtClean="0"/>
              <a:t> </a:t>
            </a:r>
            <a:r>
              <a:rPr lang="en-US" sz="2400" dirty="0" err="1" smtClean="0"/>
              <a:t>многу</a:t>
            </a:r>
            <a:r>
              <a:rPr lang="en-US" sz="2400" dirty="0" smtClean="0"/>
              <a:t> </a:t>
            </a:r>
            <a:r>
              <a:rPr lang="en-US" sz="2400" dirty="0" err="1" smtClean="0"/>
              <a:t>од</a:t>
            </a:r>
            <a:r>
              <a:rPr lang="en-US" sz="2400" dirty="0" smtClean="0"/>
              <a:t> </a:t>
            </a:r>
            <a:r>
              <a:rPr lang="en-US" sz="2400" dirty="0" err="1" smtClean="0"/>
              <a:t>играчите</a:t>
            </a:r>
            <a:r>
              <a:rPr lang="en-US" sz="2400" dirty="0" smtClean="0"/>
              <a:t> </a:t>
            </a:r>
            <a:r>
              <a:rPr lang="en-US" sz="2400" dirty="0" err="1" smtClean="0"/>
              <a:t>кои</a:t>
            </a:r>
            <a:r>
              <a:rPr lang="en-US" sz="2400" dirty="0" smtClean="0"/>
              <a:t> </a:t>
            </a:r>
            <a:r>
              <a:rPr lang="en-US" sz="2400" dirty="0" err="1" smtClean="0"/>
              <a:t>покриваат</a:t>
            </a:r>
            <a:r>
              <a:rPr lang="en-US" sz="2400" dirty="0" smtClean="0"/>
              <a:t>, а </a:t>
            </a:r>
            <a:r>
              <a:rPr lang="en-US" sz="2400" dirty="0" err="1" smtClean="0"/>
              <a:t>соработката</a:t>
            </a:r>
            <a:r>
              <a:rPr lang="en-US" sz="2400" dirty="0" smtClean="0"/>
              <a:t> </a:t>
            </a:r>
            <a:r>
              <a:rPr lang="en-US" sz="2400" dirty="0" err="1" smtClean="0"/>
              <a:t>во</a:t>
            </a:r>
            <a:r>
              <a:rPr lang="en-US" sz="2400" dirty="0" smtClean="0"/>
              <a:t> </a:t>
            </a:r>
            <a:r>
              <a:rPr lang="en-US" sz="2400" dirty="0" err="1" smtClean="0"/>
              <a:t>одбраната</a:t>
            </a:r>
            <a:r>
              <a:rPr lang="en-US" sz="2400" dirty="0" smtClean="0"/>
              <a:t> е </a:t>
            </a:r>
            <a:r>
              <a:rPr lang="en-US" sz="2400" dirty="0" err="1" smtClean="0"/>
              <a:t>многу</a:t>
            </a:r>
            <a:r>
              <a:rPr lang="en-US" sz="2400" dirty="0" smtClean="0"/>
              <a:t> </a:t>
            </a:r>
            <a:r>
              <a:rPr lang="en-US" sz="2400" dirty="0" err="1" smtClean="0"/>
              <a:t>важна</a:t>
            </a:r>
            <a:r>
              <a:rPr lang="en-US" sz="2400" dirty="0" smtClean="0"/>
              <a:t> и </a:t>
            </a:r>
            <a:r>
              <a:rPr lang="en-US" sz="2400" dirty="0" err="1" smtClean="0"/>
              <a:t>во</a:t>
            </a:r>
            <a:r>
              <a:rPr lang="en-US" sz="2400" dirty="0" smtClean="0"/>
              <a:t> </a:t>
            </a:r>
            <a:r>
              <a:rPr lang="en-US" sz="2400" dirty="0" err="1" smtClean="0"/>
              <a:t>овој</a:t>
            </a:r>
            <a:r>
              <a:rPr lang="en-US" sz="2400" dirty="0" smtClean="0"/>
              <a:t> </a:t>
            </a:r>
            <a:r>
              <a:rPr lang="en-US" sz="2400" dirty="0" err="1" smtClean="0"/>
              <a:t>момент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pic>
        <p:nvPicPr>
          <p:cNvPr id="3" name="Picture 2" descr="http://kineziologija.mk/wp-content/uploads/2013/12/4-2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4572008"/>
            <a:ext cx="3429024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://kineziologija.mk/wp-content/uploads/2018/10/New-Picture-7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2143116"/>
            <a:ext cx="2895599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214282" y="714356"/>
            <a:ext cx="8215370" cy="646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mk-MK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k-MK" sz="2800" b="0" i="0" u="none" strike="noStrike" cap="none" normalizeH="0" baseline="0" dirty="0" smtClean="0">
                <a:ln>
                  <a:noFill/>
                </a:ln>
                <a:solidFill>
                  <a:srgbClr val="9966FF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ВИ БЛАГОДАРИМЕ НА ВНИМАНИЕТО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9966FF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mk-MK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mk-MK" sz="28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mk-MK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endParaRPr lang="mk-MK" sz="2800" dirty="0" smtClean="0"/>
          </a:p>
          <a:p>
            <a:r>
              <a:rPr lang="mk-MK" sz="2800" dirty="0" smtClean="0">
                <a:solidFill>
                  <a:srgbClr val="9966FF"/>
                </a:solidFill>
              </a:rPr>
              <a:t>Подготвиле:</a:t>
            </a:r>
            <a:endParaRPr lang="en-US" sz="2800" dirty="0" smtClean="0">
              <a:solidFill>
                <a:srgbClr val="9966FF"/>
              </a:solidFill>
            </a:endParaRPr>
          </a:p>
          <a:p>
            <a:r>
              <a:rPr lang="mk-MK" sz="2800" dirty="0" smtClean="0">
                <a:solidFill>
                  <a:srgbClr val="9966FF"/>
                </a:solidFill>
              </a:rPr>
              <a:t>Активот по Спорт и спортски активност</a:t>
            </a:r>
            <a:endParaRPr lang="en-US" sz="2800" dirty="0" smtClean="0">
              <a:solidFill>
                <a:srgbClr val="9966FF"/>
              </a:solidFill>
            </a:endParaRPr>
          </a:p>
          <a:p>
            <a:r>
              <a:rPr lang="mk-MK" sz="2800" dirty="0" smtClean="0">
                <a:solidFill>
                  <a:srgbClr val="9966FF"/>
                </a:solidFill>
              </a:rPr>
              <a:t>Марија Котевска</a:t>
            </a:r>
          </a:p>
          <a:p>
            <a:r>
              <a:rPr lang="mk-MK" sz="2800" dirty="0" smtClean="0">
                <a:solidFill>
                  <a:srgbClr val="9966FF"/>
                </a:solidFill>
              </a:rPr>
              <a:t>Зоран Коруновски</a:t>
            </a:r>
          </a:p>
          <a:p>
            <a:r>
              <a:rPr lang="mk-MK" sz="2800" dirty="0" smtClean="0">
                <a:solidFill>
                  <a:srgbClr val="9966FF"/>
                </a:solidFill>
              </a:rPr>
              <a:t>Јован Христовски</a:t>
            </a:r>
            <a:endParaRPr lang="en-US" sz="2800" dirty="0" smtClean="0">
              <a:solidFill>
                <a:srgbClr val="9966FF"/>
              </a:solidFill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323</TotalTime>
  <Words>205</Words>
  <Application>Microsoft Office PowerPoint</Application>
  <PresentationFormat>On-screen Show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by adguard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Marija</dc:creator>
  <cp:lastModifiedBy>Marija</cp:lastModifiedBy>
  <cp:revision>57</cp:revision>
  <dcterms:created xsi:type="dcterms:W3CDTF">2020-03-17T15:59:09Z</dcterms:created>
  <dcterms:modified xsi:type="dcterms:W3CDTF">2020-03-22T20:26:35Z</dcterms:modified>
</cp:coreProperties>
</file>