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41" autoAdjust="0"/>
    <p:restoredTop sz="94660"/>
  </p:normalViewPr>
  <p:slideViewPr>
    <p:cSldViewPr>
      <p:cViewPr varScale="1">
        <p:scale>
          <a:sx n="60" d="100"/>
          <a:sy n="60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5C6AD8-2239-4524-A6D5-D011C771327B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AAE2D5-FAE5-4705-8487-2E2EEE69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14400"/>
            <a:ext cx="7696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Sh.F</a:t>
            </a: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“ </a:t>
            </a:r>
            <a:r>
              <a:rPr lang="en-US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Krste</a:t>
            </a: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P. </a:t>
            </a:r>
            <a:r>
              <a:rPr lang="en-US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Misirkov</a:t>
            </a: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” </a:t>
            </a:r>
            <a:r>
              <a:rPr lang="en-US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Bistrice</a:t>
            </a:r>
            <a:endParaRPr lang="en-US" sz="36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             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             </a:t>
            </a:r>
            <a:r>
              <a:rPr lang="en-US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Klasa</a:t>
            </a: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: IV</a:t>
            </a:r>
            <a:b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endParaRPr lang="en-US" sz="36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Arsimtare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e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klases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Rovena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Pringu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Asipi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 </a:t>
            </a: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 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</a:t>
            </a:r>
            <a:r>
              <a:rPr lang="en-US" sz="44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TEMA:PJESE </a:t>
            </a:r>
            <a:r>
              <a:rPr lang="en-US" sz="440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TE FORMAVE </a:t>
            </a:r>
            <a:endParaRPr lang="en-US" sz="44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smtClean="0">
                <a:latin typeface="Arial Black" pitchFamily="34" charset="0"/>
              </a:rPr>
              <a:t>RRETHI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0"/>
            <a:ext cx="4040188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6096000"/>
            <a:ext cx="4041775" cy="76200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609600" y="838200"/>
          <a:ext cx="35052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143000"/>
            <a:ext cx="4038600" cy="5029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Rrethi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ne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dy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nje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gjysme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ose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½</a:t>
            </a:r>
          </a:p>
          <a:p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½ e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rrethit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½ e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rrethit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½  +  ½ = 1 e </a:t>
            </a:r>
            <a:r>
              <a:rPr lang="en-U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0"/>
            <a:ext cx="4040188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6096000"/>
            <a:ext cx="4041775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Rrethi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1/3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1/3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rrethit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1/3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rrethit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1/3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rrethit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portokalli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1/3+1/3+1/3 = 1 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                  KATRORI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0"/>
            <a:ext cx="4040188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6096000"/>
            <a:ext cx="4041775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Katrori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 4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1/4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¼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katrorit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3/4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katrorit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1/4  +  3/4 = 1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524000"/>
            <a:ext cx="3581400" cy="3276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endCxn id="11" idx="2"/>
          </p:cNvCxnSpPr>
          <p:nvPr/>
        </p:nvCxnSpPr>
        <p:spPr>
          <a:xfrm flipH="1">
            <a:off x="2476500" y="4648200"/>
            <a:ext cx="381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15240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1"/>
            <a:endCxn id="11" idx="3"/>
          </p:cNvCxnSpPr>
          <p:nvPr/>
        </p:nvCxnSpPr>
        <p:spPr>
          <a:xfrm>
            <a:off x="685800" y="31623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5800" y="1524000"/>
            <a:ext cx="17526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0"/>
            <a:ext cx="4040188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 flipV="1">
            <a:off x="4645026" y="6172199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1828800"/>
            <a:ext cx="3429000" cy="3124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Katrori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 4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1/4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3/4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katrorit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¼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katrorit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3/4 +  1/4 = 1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>
            <a:off x="2400300" y="1828800"/>
            <a:ext cx="3810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5800" y="3276600"/>
            <a:ext cx="3657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5800" y="1828800"/>
            <a:ext cx="17526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1828800"/>
            <a:ext cx="16764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276600"/>
            <a:ext cx="1752600" cy="167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           TREKENDESHI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6172199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 flipV="1">
            <a:off x="4645026" y="6172199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3505200" cy="3941763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9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Trekendeshi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dy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gjysme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ose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½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½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trekendeshit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½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trekendeshi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½  +  ½ = 1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609600" y="2057400"/>
            <a:ext cx="2971800" cy="2819400"/>
          </a:xfrm>
          <a:prstGeom prst="triangle">
            <a:avLst>
              <a:gd name="adj" fmla="val 49109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2057400"/>
            <a:ext cx="0" cy="281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1143000" y="1524000"/>
            <a:ext cx="64580" cy="25908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14400" y="2743200"/>
            <a:ext cx="990600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143000" y="3124200"/>
            <a:ext cx="838200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38200" y="2971800"/>
            <a:ext cx="1066800" cy="1752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295400" y="3505200"/>
            <a:ext cx="6096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600200" y="4038600"/>
            <a:ext cx="3048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905000" y="3810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447800" y="3733800"/>
            <a:ext cx="45720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914400" y="3124200"/>
            <a:ext cx="990600" cy="160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752600" y="4419600"/>
            <a:ext cx="2286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752600" y="4267200"/>
            <a:ext cx="228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76400" y="3048000"/>
            <a:ext cx="304800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05000" y="2667000"/>
            <a:ext cx="762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447800" y="3505200"/>
            <a:ext cx="3810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219200" y="3886200"/>
            <a:ext cx="38100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90600" y="4343400"/>
            <a:ext cx="304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143000" y="4191000"/>
            <a:ext cx="45720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DREJTKENDESHI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6172199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 flipV="1">
            <a:off x="4645026" y="6172199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Drejtkendeshi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1/8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2/8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drejtkendeshit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6/8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drejtkendeshit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2/8 +  6/8 = 1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2362200"/>
            <a:ext cx="3429000" cy="1524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  <a:endCxn id="7" idx="2"/>
          </p:cNvCxnSpPr>
          <p:nvPr/>
        </p:nvCxnSpPr>
        <p:spPr>
          <a:xfrm>
            <a:off x="2400300" y="2362200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0" y="2438400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2800" y="2438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2362200"/>
            <a:ext cx="0" cy="144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1"/>
            <a:endCxn id="7" idx="3"/>
          </p:cNvCxnSpPr>
          <p:nvPr/>
        </p:nvCxnSpPr>
        <p:spPr>
          <a:xfrm>
            <a:off x="685800" y="3124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2000" y="2362200"/>
            <a:ext cx="7620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2000" y="3124200"/>
            <a:ext cx="7620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           GJASHTEKENDESHI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6172199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 flipV="1">
            <a:off x="4645026" y="6172199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Gjashtekendeshi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1/6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1/6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gjashtekendeshit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5/6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gjashtekendeshit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1/6+5/6= 1 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7" name="Hexagon 6"/>
          <p:cNvSpPr/>
          <p:nvPr/>
        </p:nvSpPr>
        <p:spPr>
          <a:xfrm>
            <a:off x="609600" y="2057400"/>
            <a:ext cx="3048000" cy="2743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09600" y="2057400"/>
            <a:ext cx="1524000" cy="13716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77400" y="838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7" idx="0"/>
          </p:cNvCxnSpPr>
          <p:nvPr/>
        </p:nvCxnSpPr>
        <p:spPr>
          <a:xfrm>
            <a:off x="21336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1371600" y="3429000"/>
            <a:ext cx="1600200" cy="1371600"/>
          </a:xfrm>
          <a:prstGeom prst="triangle">
            <a:avLst>
              <a:gd name="adj" fmla="val 48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2209800" y="2057400"/>
            <a:ext cx="14478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6172199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 flipV="1">
            <a:off x="4645026" y="6172199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Gjashtekendeshi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ndare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barabarta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Njera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prej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pjeseve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paraqet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1/6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2/6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gjashtekendeshit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kuqe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4/6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gjashtekendeshit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eshte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ngjyrosur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me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blu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2/6+4/6= 1  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plote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7" name="Hexagon 6"/>
          <p:cNvSpPr/>
          <p:nvPr/>
        </p:nvSpPr>
        <p:spPr>
          <a:xfrm>
            <a:off x="762000" y="2286000"/>
            <a:ext cx="2819400" cy="2514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762000" y="2286000"/>
            <a:ext cx="1371600" cy="1219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133600" y="2286000"/>
            <a:ext cx="1447800" cy="12192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447800" y="3581400"/>
            <a:ext cx="1371600" cy="12192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315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                RRETHI</vt:lpstr>
      <vt:lpstr>Slide 3</vt:lpstr>
      <vt:lpstr>                  KATRORI</vt:lpstr>
      <vt:lpstr>Slide 5</vt:lpstr>
      <vt:lpstr>           TREKENDESHI</vt:lpstr>
      <vt:lpstr>            DREJTKENDESHI</vt:lpstr>
      <vt:lpstr>           GJASHTEKENDESHI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Klasa: IV Asimtare e klases:Rovena Piring Asipi  TEMA:PJESE TE FORMAVE</dc:title>
  <dc:creator>Computer</dc:creator>
  <cp:lastModifiedBy>Nimet</cp:lastModifiedBy>
  <cp:revision>18</cp:revision>
  <dcterms:created xsi:type="dcterms:W3CDTF">2020-03-18T15:20:21Z</dcterms:created>
  <dcterms:modified xsi:type="dcterms:W3CDTF">2020-03-18T20:35:21Z</dcterms:modified>
</cp:coreProperties>
</file>