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1BA-F817-4910-9324-E9B35F33CE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5B0A-C13B-48E0-BC8E-41F8B7E3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1BA-F817-4910-9324-E9B35F33CE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5B0A-C13B-48E0-BC8E-41F8B7E3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1BA-F817-4910-9324-E9B35F33CE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5B0A-C13B-48E0-BC8E-41F8B7E3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1BA-F817-4910-9324-E9B35F33CE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5B0A-C13B-48E0-BC8E-41F8B7E3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1BA-F817-4910-9324-E9B35F33CE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5B0A-C13B-48E0-BC8E-41F8B7E3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1BA-F817-4910-9324-E9B35F33CE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5B0A-C13B-48E0-BC8E-41F8B7E3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1BA-F817-4910-9324-E9B35F33CE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5B0A-C13B-48E0-BC8E-41F8B7E3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1BA-F817-4910-9324-E9B35F33CE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5B0A-C13B-48E0-BC8E-41F8B7E3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1BA-F817-4910-9324-E9B35F33CE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5B0A-C13B-48E0-BC8E-41F8B7E3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1BA-F817-4910-9324-E9B35F33CE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5B0A-C13B-48E0-BC8E-41F8B7E3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81BA-F817-4910-9324-E9B35F33CE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5B0A-C13B-48E0-BC8E-41F8B7E3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A81BA-F817-4910-9324-E9B35F33CEB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A5B0A-C13B-48E0-BC8E-41F8B7E393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MAC C Times" pitchFamily="18" charset="0"/>
              </a:rPr>
              <a:t>P R A V O P I S N I</a:t>
            </a:r>
            <a:r>
              <a:rPr lang="mk-MK" dirty="0" smtClean="0">
                <a:latin typeface="MAC C Times" pitchFamily="18" charset="0"/>
              </a:rPr>
              <a:t/>
            </a:r>
            <a:br>
              <a:rPr lang="mk-MK" dirty="0" smtClean="0">
                <a:latin typeface="MAC C Times" pitchFamily="18" charset="0"/>
              </a:rPr>
            </a:br>
            <a:r>
              <a:rPr lang="pt-BR" dirty="0" smtClean="0">
                <a:latin typeface="MAC C Times" pitchFamily="18" charset="0"/>
              </a:rPr>
              <a:t> Z N A C I</a:t>
            </a:r>
            <a:r>
              <a:rPr lang="mk-MK" dirty="0" smtClean="0">
                <a:latin typeface="MAC C Times" pitchFamily="18" charset="0"/>
              </a:rPr>
              <a:t>-</a:t>
            </a:r>
            <a:r>
              <a:rPr lang="pt-BR" dirty="0" smtClean="0">
                <a:latin typeface="MAC C Times" pitchFamily="18" charset="0"/>
              </a:rPr>
              <a:t/>
            </a:r>
            <a:br>
              <a:rPr lang="pt-BR" dirty="0" smtClean="0">
                <a:latin typeface="MAC C Times" pitchFamily="18" charset="0"/>
              </a:rPr>
            </a:br>
            <a:r>
              <a:rPr lang="pt-BR" dirty="0" smtClean="0">
                <a:latin typeface="MAC C Times" pitchFamily="18" charset="0"/>
              </a:rPr>
              <a:t>NAVODNICI</a:t>
            </a:r>
            <a:endParaRPr lang="en-US" dirty="0">
              <a:latin typeface="MAC C Times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8229600" cy="4445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" y="1066800"/>
            <a:ext cx="7858125" cy="474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7620000" cy="448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212" y="838200"/>
            <a:ext cx="75961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mk-MK" dirty="0" smtClean="0">
                <a:latin typeface="MAC C Times" pitchFamily="18" charset="0"/>
              </a:rPr>
              <a:t>    </a:t>
            </a:r>
            <a:r>
              <a:rPr lang="en-US" dirty="0" smtClean="0">
                <a:latin typeface="MAC C Times" pitchFamily="18" charset="0"/>
              </a:rPr>
              <a:t>Vo {</a:t>
            </a:r>
            <a:r>
              <a:rPr lang="en-US" dirty="0" err="1" smtClean="0">
                <a:latin typeface="MAC C Times" pitchFamily="18" charset="0"/>
              </a:rPr>
              <a:t>kolskata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biblioteka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ima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mnogu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knigi</a:t>
            </a:r>
            <a:r>
              <a:rPr lang="en-US" dirty="0" smtClean="0">
                <a:latin typeface="MAC C Times" pitchFamily="18" charset="0"/>
              </a:rPr>
              <a:t>.</a:t>
            </a:r>
            <a:endParaRPr lang="mk-MK" dirty="0" smtClean="0">
              <a:latin typeface="MAC C Times" pitchFamily="18" charset="0"/>
            </a:endParaRPr>
          </a:p>
          <a:p>
            <a:pPr algn="just">
              <a:buNone/>
            </a:pPr>
            <a:r>
              <a:rPr lang="mk-MK" dirty="0" smtClean="0">
                <a:latin typeface="MAC C Times" pitchFamily="18" charset="0"/>
              </a:rPr>
              <a:t>    </a:t>
            </a:r>
            <a:r>
              <a:rPr lang="en-US" dirty="0" smtClean="0">
                <a:latin typeface="MAC C Times" pitchFamily="18" charset="0"/>
              </a:rPr>
              <a:t>Na </a:t>
            </a:r>
            <a:r>
              <a:rPr lang="en-US" dirty="0" err="1" smtClean="0">
                <a:latin typeface="MAC C Times" pitchFamily="18" charset="0"/>
              </a:rPr>
              <a:t>edna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polica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naredeni</a:t>
            </a:r>
            <a:r>
              <a:rPr lang="en-US" dirty="0" smtClean="0">
                <a:latin typeface="MAC C Times" pitchFamily="18" charset="0"/>
              </a:rPr>
              <a:t>: </a:t>
            </a:r>
          </a:p>
          <a:p>
            <a:pPr algn="just">
              <a:buNone/>
            </a:pPr>
            <a:r>
              <a:rPr lang="mk-MK" dirty="0" smtClean="0">
                <a:latin typeface="MAC C Times" pitchFamily="18" charset="0"/>
              </a:rPr>
              <a:t>    </a:t>
            </a:r>
            <a:r>
              <a:rPr lang="en-US" dirty="0" err="1" smtClean="0">
                <a:latin typeface="MAC C Times" pitchFamily="18" charset="0"/>
              </a:rPr>
              <a:t>Vol</a:t>
            </a:r>
            <a:r>
              <a:rPr lang="en-US" dirty="0" smtClean="0">
                <a:latin typeface="MAC C Times" pitchFamily="18" charset="0"/>
              </a:rPr>
              <a:t>{</a:t>
            </a:r>
            <a:r>
              <a:rPr lang="en-US" dirty="0" err="1" smtClean="0">
                <a:latin typeface="MAC C Times" pitchFamily="18" charset="0"/>
              </a:rPr>
              <a:t>ebnoto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samar~e</a:t>
            </a:r>
            <a:r>
              <a:rPr lang="en-US" dirty="0" smtClean="0">
                <a:latin typeface="MAC C Times" pitchFamily="18" charset="0"/>
              </a:rPr>
              <a:t>, </a:t>
            </a:r>
            <a:r>
              <a:rPr lang="en-US" dirty="0" err="1" smtClean="0">
                <a:latin typeface="MAC C Times" pitchFamily="18" charset="0"/>
              </a:rPr>
              <a:t>Pinokio</a:t>
            </a:r>
            <a:r>
              <a:rPr lang="en-US" dirty="0" smtClean="0">
                <a:latin typeface="MAC C Times" pitchFamily="18" charset="0"/>
              </a:rPr>
              <a:t>,  </a:t>
            </a:r>
            <a:r>
              <a:rPr lang="en-US" dirty="0" err="1" smtClean="0">
                <a:latin typeface="MAC C Times" pitchFamily="18" charset="0"/>
              </a:rPr>
              <a:t>Dvojnata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Lota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site </a:t>
            </a:r>
            <a:r>
              <a:rPr lang="en-US" dirty="0" err="1" smtClean="0">
                <a:latin typeface="MAC C Times" pitchFamily="18" charset="0"/>
              </a:rPr>
              <a:t>lektiri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za</a:t>
            </a:r>
            <a:r>
              <a:rPr lang="en-US" dirty="0" smtClean="0">
                <a:latin typeface="MAC C Times" pitchFamily="18" charset="0"/>
              </a:rPr>
              <a:t> ~</a:t>
            </a:r>
            <a:r>
              <a:rPr lang="en-US" dirty="0" err="1" smtClean="0">
                <a:latin typeface="MAC C Times" pitchFamily="18" charset="0"/>
              </a:rPr>
              <a:t>etvrto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mk-MK" dirty="0" smtClean="0">
                <a:latin typeface="MAC C Times" pitchFamily="18" charset="0"/>
              </a:rPr>
              <a:t>о</a:t>
            </a:r>
            <a:r>
              <a:rPr lang="en-US" dirty="0" err="1" smtClean="0">
                <a:latin typeface="MAC C Times" pitchFamily="18" charset="0"/>
              </a:rPr>
              <a:t>ddelenie</a:t>
            </a:r>
            <a:r>
              <a:rPr lang="en-US" dirty="0" smtClean="0">
                <a:latin typeface="MAC C Times" pitchFamily="18" charset="0"/>
              </a:rPr>
              <a:t>.</a:t>
            </a:r>
            <a:endParaRPr lang="mk-MK" dirty="0" smtClean="0">
              <a:latin typeface="MAC C Times" pitchFamily="18" charset="0"/>
            </a:endParaRPr>
          </a:p>
          <a:p>
            <a:pPr algn="just">
              <a:buNone/>
            </a:pPr>
            <a:r>
              <a:rPr lang="mk-MK">
                <a:latin typeface="MAC C Times" pitchFamily="18" charset="0"/>
              </a:rPr>
              <a:t> </a:t>
            </a:r>
            <a:r>
              <a:rPr lang="mk-MK" smtClean="0">
                <a:latin typeface="MAC C Times" pitchFamily="18" charset="0"/>
              </a:rPr>
              <a:t>   </a:t>
            </a:r>
            <a:r>
              <a:rPr lang="en-US" smtClean="0">
                <a:latin typeface="MAC C Times" pitchFamily="18" charset="0"/>
              </a:rPr>
              <a:t> </a:t>
            </a:r>
            <a:r>
              <a:rPr lang="en-US" dirty="0" smtClean="0">
                <a:latin typeface="MAC C Times" pitchFamily="18" charset="0"/>
              </a:rPr>
              <a:t>Na </a:t>
            </a:r>
            <a:r>
              <a:rPr lang="en-US" dirty="0" err="1" smtClean="0">
                <a:latin typeface="MAC C Times" pitchFamily="18" charset="0"/>
              </a:rPr>
              <a:t>vtorata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polica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na</a:t>
            </a:r>
            <a:r>
              <a:rPr lang="en-US" dirty="0" smtClean="0">
                <a:latin typeface="MAC C Times" pitchFamily="18" charset="0"/>
              </a:rPr>
              <a:t>{</a:t>
            </a:r>
            <a:r>
              <a:rPr lang="en-US" dirty="0" err="1" smtClean="0">
                <a:latin typeface="MAC C Times" pitchFamily="18" charset="0"/>
              </a:rPr>
              <a:t>ite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detski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spisanija</a:t>
            </a:r>
            <a:r>
              <a:rPr lang="en-US" dirty="0" smtClean="0">
                <a:latin typeface="MAC C Times" pitchFamily="18" charset="0"/>
              </a:rPr>
              <a:t>: </a:t>
            </a:r>
            <a:r>
              <a:rPr lang="en-US" dirty="0" err="1" smtClean="0">
                <a:latin typeface="MAC C Times" pitchFamily="18" charset="0"/>
              </a:rPr>
              <a:t>Drugar~e</a:t>
            </a:r>
            <a:r>
              <a:rPr lang="en-US" dirty="0" smtClean="0">
                <a:latin typeface="MAC C Times" pitchFamily="18" charset="0"/>
              </a:rPr>
              <a:t>,  </a:t>
            </a:r>
            <a:r>
              <a:rPr lang="en-US" dirty="0" err="1" smtClean="0">
                <a:latin typeface="MAC C Times" pitchFamily="18" charset="0"/>
              </a:rPr>
              <a:t>Razvigor</a:t>
            </a:r>
            <a:r>
              <a:rPr lang="en-US" dirty="0" smtClean="0">
                <a:latin typeface="MAC C Times" pitchFamily="18" charset="0"/>
              </a:rPr>
              <a:t>, Na{ </a:t>
            </a:r>
            <a:r>
              <a:rPr lang="en-US" dirty="0" err="1" smtClean="0">
                <a:latin typeface="MAC C Times" pitchFamily="18" charset="0"/>
              </a:rPr>
              <a:t>svet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drugi</a:t>
            </a:r>
            <a:r>
              <a:rPr lang="en-US" dirty="0" smtClean="0">
                <a:latin typeface="MAC C Times" pitchFamily="18" charset="0"/>
              </a:rPr>
              <a:t>. </a:t>
            </a:r>
          </a:p>
          <a:p>
            <a:pPr algn="just">
              <a:buNone/>
            </a:pPr>
            <a:r>
              <a:rPr lang="mk-MK" dirty="0" smtClean="0">
                <a:latin typeface="MAC C Times" pitchFamily="18" charset="0"/>
              </a:rPr>
              <a:t>    </a:t>
            </a:r>
            <a:r>
              <a:rPr lang="en-US" dirty="0" err="1" smtClean="0">
                <a:latin typeface="MAC C Times" pitchFamily="18" charset="0"/>
              </a:rPr>
              <a:t>Moeto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u~ili</a:t>
            </a:r>
            <a:r>
              <a:rPr lang="en-US" dirty="0" smtClean="0">
                <a:latin typeface="MAC C Times" pitchFamily="18" charset="0"/>
              </a:rPr>
              <a:t>{</a:t>
            </a:r>
            <a:r>
              <a:rPr lang="en-US" dirty="0" err="1" smtClean="0">
                <a:latin typeface="MAC C Times" pitchFamily="18" charset="0"/>
              </a:rPr>
              <a:t>te</a:t>
            </a:r>
            <a:r>
              <a:rPr lang="en-US" dirty="0" smtClean="0">
                <a:latin typeface="MAC C Times" pitchFamily="18" charset="0"/>
              </a:rPr>
              <a:t> se </a:t>
            </a:r>
            <a:r>
              <a:rPr lang="en-US" dirty="0" err="1" smtClean="0">
                <a:latin typeface="MAC C Times" pitchFamily="18" charset="0"/>
              </a:rPr>
              <a:t>vika</a:t>
            </a:r>
            <a:r>
              <a:rPr lang="en-US" dirty="0" smtClean="0">
                <a:latin typeface="MAC C Times" pitchFamily="18" charset="0"/>
              </a:rPr>
              <a:t>  OU </a:t>
            </a:r>
            <a:r>
              <a:rPr lang="en-US" dirty="0" err="1" smtClean="0">
                <a:latin typeface="MAC C Times" pitchFamily="18" charset="0"/>
              </a:rPr>
              <a:t>Goce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Del~ev</a:t>
            </a:r>
            <a:r>
              <a:rPr lang="en-US" dirty="0" smtClean="0">
                <a:latin typeface="MAC C Times" pitchFamily="18" charset="0"/>
              </a:rPr>
              <a:t>. Brat mi </a:t>
            </a:r>
            <a:r>
              <a:rPr lang="en-US" dirty="0" err="1" smtClean="0">
                <a:latin typeface="MAC C Times" pitchFamily="18" charset="0"/>
              </a:rPr>
              <a:t>zema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knigi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od</a:t>
            </a:r>
            <a:r>
              <a:rPr lang="en-US" dirty="0" smtClean="0">
                <a:latin typeface="MAC C Times" pitchFamily="18" charset="0"/>
              </a:rPr>
              <a:t> </a:t>
            </a:r>
            <a:r>
              <a:rPr lang="en-US" dirty="0" err="1" smtClean="0">
                <a:latin typeface="MAC C Times" pitchFamily="18" charset="0"/>
              </a:rPr>
              <a:t>bibliotekata</a:t>
            </a:r>
            <a:r>
              <a:rPr lang="en-US" dirty="0" smtClean="0">
                <a:latin typeface="MAC C Times" pitchFamily="18" charset="0"/>
              </a:rPr>
              <a:t> Bra}a </a:t>
            </a:r>
            <a:r>
              <a:rPr lang="en-US" dirty="0" err="1" smtClean="0">
                <a:latin typeface="MAC C Times" pitchFamily="18" charset="0"/>
              </a:rPr>
              <a:t>Miladinovci</a:t>
            </a:r>
            <a:r>
              <a:rPr lang="en-US" dirty="0" smtClean="0">
                <a:latin typeface="MAC C Times" pitchFamily="18" charset="0"/>
              </a:rPr>
              <a:t>.</a:t>
            </a:r>
            <a:endParaRPr lang="en-US" dirty="0">
              <a:latin typeface="MAC C Times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80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 R A V O P I S N I  Z N A C I- NAVODNICI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R A V O P I S N I  Z N A C I- NAVODNICI</dc:title>
  <dc:creator>tome</dc:creator>
  <cp:lastModifiedBy>tome</cp:lastModifiedBy>
  <cp:revision>4</cp:revision>
  <dcterms:created xsi:type="dcterms:W3CDTF">2016-05-09T09:12:30Z</dcterms:created>
  <dcterms:modified xsi:type="dcterms:W3CDTF">2016-05-09T09:22:26Z</dcterms:modified>
</cp:coreProperties>
</file>