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0080625" cy="7559675"/>
  <p:notesSz cx="7556500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xmlns="" id="{E71097CD-0F9B-480C-BEE3-EF5613B1B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xmlns="" id="{EE8AA7F4-EFB5-4C8B-88A6-C4CAEB273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xmlns="" id="{A3A40A24-34B8-4789-9645-C7FB59D4556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58C4731-E1D8-4FE8-91BA-B2CDC770CE1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2B92DA36-32B3-411A-8FA0-032B69A8B38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60F2EAA8-C073-42EE-9EBA-A49DA57EED3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3425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CD10F380-4817-446E-8254-CD1D845BA2F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3425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xmlns="" id="{4AEEC113-3688-4BDD-AB02-E338DF9550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3425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7282EC-F17B-4CF2-A202-0D71965775CF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>
            <a:extLst>
              <a:ext uri="{FF2B5EF4-FFF2-40B4-BE49-F238E27FC236}">
                <a16:creationId xmlns:a16="http://schemas.microsoft.com/office/drawing/2014/main" xmlns="" id="{CFC4C6E3-5EE4-4F50-83DA-AC0695A59F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43D752FC-3FDE-4F24-86B6-4F12510AEF47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xmlns="" id="{EDA1AD25-E7C0-4100-9275-DA08712E4F1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xmlns="" id="{3BFAD6CB-DF79-49FA-AAC8-DD73B1FCD7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xmlns="" id="{59CDB206-C01C-4909-A025-57D6191EBA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CCBD09AE-438B-4F4B-9994-38A913C1F6DF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10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xmlns="" id="{C12CCDBD-0576-477C-8B90-37CC404D868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xmlns="" id="{7BD35B23-D112-4BC9-B5D0-EDBB478F744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>
            <a:extLst>
              <a:ext uri="{FF2B5EF4-FFF2-40B4-BE49-F238E27FC236}">
                <a16:creationId xmlns:a16="http://schemas.microsoft.com/office/drawing/2014/main" xmlns="" id="{8712761F-D84A-416F-AF14-87277A7664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C5744A9E-75D0-4A3D-B331-685394737853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11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xmlns="" id="{FBD9C9FF-A727-4513-A6B6-CE24565EA05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xmlns="" id="{B549362C-BB17-4400-A7E5-2E780D770C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xmlns="" id="{983CBF17-5604-4DEC-AA44-BB544F761E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C8FBE54E-CB8C-4C34-9392-84C6C86BDB77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12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xmlns="" id="{A29A7439-0F8B-4E5F-816C-BA2DE00B76B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06863BBC-48AC-48A6-B8E3-E0088B756D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>
            <a:extLst>
              <a:ext uri="{FF2B5EF4-FFF2-40B4-BE49-F238E27FC236}">
                <a16:creationId xmlns:a16="http://schemas.microsoft.com/office/drawing/2014/main" xmlns="" id="{962AC126-2646-4F82-A841-02E53A10FC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85791AAA-B23F-48D1-BCB0-F91E7C06E3E0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13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xmlns="" id="{3B65A875-83DB-4FE6-9B40-83D866248D9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xmlns="" id="{6E6D1E2D-B5FC-4573-866B-0ADF644596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>
            <a:extLst>
              <a:ext uri="{FF2B5EF4-FFF2-40B4-BE49-F238E27FC236}">
                <a16:creationId xmlns:a16="http://schemas.microsoft.com/office/drawing/2014/main" xmlns="" id="{F8C2601A-0287-4795-A12C-C748025030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AFD52585-B815-4253-B993-E37EAF05DA63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14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xmlns="" id="{FDBE55C4-7A84-4996-AD07-E47731994CA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xmlns="" id="{72397705-B504-48C7-9902-A0E32848BE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>
            <a:extLst>
              <a:ext uri="{FF2B5EF4-FFF2-40B4-BE49-F238E27FC236}">
                <a16:creationId xmlns:a16="http://schemas.microsoft.com/office/drawing/2014/main" xmlns="" id="{C3AA2790-AE72-457B-8998-AC15D6E3DC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9614122D-EC96-4AC8-A875-152C0B87CE3A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15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xmlns="" id="{659D7412-78AC-49EA-BA2D-D742625751C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xmlns="" id="{53FEE999-F817-4704-9A6F-291300E9D0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xmlns="" id="{34532DDA-FF85-477A-91F4-319F890D33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4300594F-1771-49CE-B2E6-A546C8DEB510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16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xmlns="" id="{919B533F-3B70-4674-A71F-F9BA8A2EB2C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xmlns="" id="{C06FE68F-EEB0-46B7-AB94-E5F0220312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:a16="http://schemas.microsoft.com/office/drawing/2014/main" xmlns="" id="{A8F68F78-D8E5-493E-B791-37129BC148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CD789536-466E-4471-BEC4-605FDFFD29D5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17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xmlns="" id="{C1FDA208-75C3-4AA6-9C27-321F7D731EF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xmlns="" id="{EC312E76-A33D-4738-AEA1-498D2ACCE0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:a16="http://schemas.microsoft.com/office/drawing/2014/main" xmlns="" id="{C9C70694-1563-4054-9AB3-AD074C5E12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C517AC87-1270-4D2F-986B-DBD47FAC466F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18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xmlns="" id="{FF6E1FAA-0C8A-4673-95B2-37DEB2E9916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xmlns="" id="{63D610F6-ADFC-4936-9FE0-AB7F92A9B6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xmlns="" id="{B7210AAE-E045-4577-9E75-CC95AC1F73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B0343775-7499-4240-B82E-A79F1F3C9AF4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19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xmlns="" id="{B963C166-42F5-4FF6-8C26-7D8219B6B50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xmlns="" id="{399AB9D3-7E1F-4A13-A659-7CD9BA44E4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xmlns="" id="{7218E194-7FAC-4FCD-A635-1E497FF4B9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85712DE8-3D62-49E0-935E-26E50F17AC6E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xmlns="" id="{EF04E4A4-4D6E-44DC-967E-B7D50880F1F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1938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xmlns="" id="{EBF70BE5-E9E4-48BE-82B3-D11AD0A330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7196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>
            <a:extLst>
              <a:ext uri="{FF2B5EF4-FFF2-40B4-BE49-F238E27FC236}">
                <a16:creationId xmlns:a16="http://schemas.microsoft.com/office/drawing/2014/main" xmlns="" id="{0CA295F8-013C-484B-B3F1-0BE59B0AEB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0437722C-3F7A-4176-8169-E22DC9CF4D75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20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xmlns="" id="{2FA2D018-09ED-4747-ACCF-8D8C86D9861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xmlns="" id="{AC0FEA10-20AA-43BE-B650-1D228046A4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>
            <a:extLst>
              <a:ext uri="{FF2B5EF4-FFF2-40B4-BE49-F238E27FC236}">
                <a16:creationId xmlns:a16="http://schemas.microsoft.com/office/drawing/2014/main" xmlns="" id="{18492B03-0B11-411D-AC94-07F18CD2F3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72C19CC2-17BF-4161-8B21-6A6BC34045B1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21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xmlns="" id="{CA218468-EFFC-42FE-9F20-146B824CA91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xmlns="" id="{763E9747-9259-4618-81CB-C150672720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>
            <a:extLst>
              <a:ext uri="{FF2B5EF4-FFF2-40B4-BE49-F238E27FC236}">
                <a16:creationId xmlns:a16="http://schemas.microsoft.com/office/drawing/2014/main" xmlns="" id="{91190089-64D8-4007-A32A-C26FD8BD0B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4369E2F2-7020-4DAB-9417-1D99C7B51D0D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22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xmlns="" id="{6F264512-4501-426F-BED3-F7E65D17E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xmlns="" id="{084060CC-BDB3-4BF1-AE56-0FB8649EB1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>
            <a:extLst>
              <a:ext uri="{FF2B5EF4-FFF2-40B4-BE49-F238E27FC236}">
                <a16:creationId xmlns:a16="http://schemas.microsoft.com/office/drawing/2014/main" xmlns="" id="{95768D0C-848E-4891-B265-1B13D70873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53861C3A-0CC3-430D-95CB-CF05D43E211D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23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xmlns="" id="{068048FD-6987-4302-BC97-56D4F31B87F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xmlns="" id="{71C52AF7-F559-43D3-837D-218630DD1A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>
            <a:extLst>
              <a:ext uri="{FF2B5EF4-FFF2-40B4-BE49-F238E27FC236}">
                <a16:creationId xmlns:a16="http://schemas.microsoft.com/office/drawing/2014/main" xmlns="" id="{03A6AC6D-8FE8-420B-AFCD-B3AEE375FC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F6212811-9A43-4A6F-91CB-E7125176AA40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24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xmlns="" id="{570F8545-7265-4ECE-B3DD-D4E2D75B17D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xmlns="" id="{7C71008E-00F5-4807-B13E-099FCAAD40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>
            <a:extLst>
              <a:ext uri="{FF2B5EF4-FFF2-40B4-BE49-F238E27FC236}">
                <a16:creationId xmlns:a16="http://schemas.microsoft.com/office/drawing/2014/main" xmlns="" id="{F80CD50F-FF67-4469-B81A-79C5E0AC80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4AC759DB-DAB2-4553-B59A-A94D0570EA35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25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xmlns="" id="{72148498-779A-48DA-87DD-C86A068E00B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xmlns="" id="{71547130-6D55-4657-A8ED-0CCDC59A71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>
            <a:extLst>
              <a:ext uri="{FF2B5EF4-FFF2-40B4-BE49-F238E27FC236}">
                <a16:creationId xmlns:a16="http://schemas.microsoft.com/office/drawing/2014/main" xmlns="" id="{8F3169C2-9D24-43AA-AE00-A65C4C6C40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AD8A77B1-DFBA-460B-AC0A-45EDA648D6D2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26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xmlns="" id="{963E2233-6EA9-4B8C-88E5-1CF3DBF438A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xmlns="" id="{CAE5BC9C-BE60-45F5-8CB6-5D403FA4BD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>
            <a:extLst>
              <a:ext uri="{FF2B5EF4-FFF2-40B4-BE49-F238E27FC236}">
                <a16:creationId xmlns:a16="http://schemas.microsoft.com/office/drawing/2014/main" xmlns="" id="{F9A02EBE-9309-457C-9C6F-7E1EA521CF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65546DB3-5F4A-473C-B1A6-AA4ABF4EF922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27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xmlns="" id="{F3F4DBAD-0AC2-40D0-965B-C435F09FB8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xmlns="" id="{0C176196-A9A5-494E-98C8-84EF3120C6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>
            <a:extLst>
              <a:ext uri="{FF2B5EF4-FFF2-40B4-BE49-F238E27FC236}">
                <a16:creationId xmlns:a16="http://schemas.microsoft.com/office/drawing/2014/main" xmlns="" id="{5FC8009A-89A2-4498-9897-BAAC72FB76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7D13204E-115C-4948-8569-7D22B8278A97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28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xmlns="" id="{81C7CA0D-B179-4AB2-B654-BADDEC8653B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xmlns="" id="{C0AF6257-4272-499F-A268-EBAC4B954D1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>
            <a:extLst>
              <a:ext uri="{FF2B5EF4-FFF2-40B4-BE49-F238E27FC236}">
                <a16:creationId xmlns:a16="http://schemas.microsoft.com/office/drawing/2014/main" xmlns="" id="{BC3C1EFC-FC15-4789-B8CD-FE934EFABB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44675DCF-27D3-43F2-8BD7-AB0A99BADCD1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29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xmlns="" id="{893521AD-8F67-4A4B-AE0F-3E3DC1DF508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xmlns="" id="{93A75229-E7B1-44FC-9252-322EB1B857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xmlns="" id="{921FE8D4-886F-4822-8CB5-87207151AD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B1C85055-1427-424B-B99F-A5D754B147EC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3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xmlns="" id="{CFDA5DA0-EB24-4F4D-B3DE-9B082FC94DD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1938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xmlns="" id="{309B7894-5DD8-4CEF-A40F-8CCCC85B77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7196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>
            <a:extLst>
              <a:ext uri="{FF2B5EF4-FFF2-40B4-BE49-F238E27FC236}">
                <a16:creationId xmlns:a16="http://schemas.microsoft.com/office/drawing/2014/main" xmlns="" id="{9D44E0D1-0CD4-42EC-ADFD-2011E14B93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FDCD3166-18D9-4DB9-89DE-DB4432A3EC58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30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xmlns="" id="{1914B928-F117-4518-B785-F580A4D9217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xmlns="" id="{9A1D6C78-52EE-435A-93CD-DD933324B7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>
            <a:extLst>
              <a:ext uri="{FF2B5EF4-FFF2-40B4-BE49-F238E27FC236}">
                <a16:creationId xmlns:a16="http://schemas.microsoft.com/office/drawing/2014/main" xmlns="" id="{06D8F78B-EE30-40C7-9EF0-B7028F22C0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BCA27445-F5B7-4250-A741-ACEB62BA1026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31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xmlns="" id="{2A6721B3-83E8-4A3C-8D32-6955DDFBA43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xmlns="" id="{9C027522-67E9-42BE-AB82-68F2C02FBD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>
            <a:extLst>
              <a:ext uri="{FF2B5EF4-FFF2-40B4-BE49-F238E27FC236}">
                <a16:creationId xmlns:a16="http://schemas.microsoft.com/office/drawing/2014/main" xmlns="" id="{844934E5-18B8-4D74-826E-3A9690B688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0DAD845E-CE91-489F-8464-C7DA8B79D70D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32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xmlns="" id="{AAC2ED84-7AC9-482D-9F23-E0C22A8A5A2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xmlns="" id="{D3A2D3F2-6DF6-4BC5-A3E6-7964C7ECFF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>
            <a:extLst>
              <a:ext uri="{FF2B5EF4-FFF2-40B4-BE49-F238E27FC236}">
                <a16:creationId xmlns:a16="http://schemas.microsoft.com/office/drawing/2014/main" xmlns="" id="{F0DDCBDB-35B9-427A-9BC1-66294F4D7E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9CF69A26-1A3E-4316-AEEF-C6D316767306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33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xmlns="" id="{995F5B87-A730-4D64-A4ED-7F751FC9AFC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xmlns="" id="{7D1156ED-33D3-4094-8137-0592CA59DD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>
            <a:extLst>
              <a:ext uri="{FF2B5EF4-FFF2-40B4-BE49-F238E27FC236}">
                <a16:creationId xmlns:a16="http://schemas.microsoft.com/office/drawing/2014/main" xmlns="" id="{03B45056-EDF7-44FE-BC0B-368591AECB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488F1EFA-BAE6-4E2C-84B9-8A14BB0E927D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34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707" name="Rectangle 1">
            <a:extLst>
              <a:ext uri="{FF2B5EF4-FFF2-40B4-BE49-F238E27FC236}">
                <a16:creationId xmlns:a16="http://schemas.microsoft.com/office/drawing/2014/main" xmlns="" id="{AC0DB583-924D-4DDD-B298-E9D485FFDD8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xmlns="" id="{A31285A7-F72A-48FC-836B-188C8A713F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xmlns="" id="{E578DBB7-1CE6-4D7B-9430-25E91AE8A8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3E8B67CF-3BCF-4E39-9285-23FE89203E3D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4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xmlns="" id="{8DD47954-BD0B-4ABB-95B3-80C5E71949A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xmlns="" id="{0E32C8BA-D1E7-4376-A7AC-50661B35F8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:a16="http://schemas.microsoft.com/office/drawing/2014/main" xmlns="" id="{1B9CDF2F-1F44-48C6-BFB7-64FB85B80C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761F3410-35A7-42C2-BD54-03A1EF4AD302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5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xmlns="" id="{5E56A71B-7EFD-49F3-8184-9AB881D178D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xmlns="" id="{93F4D9AC-805C-4E22-BF46-E90928C9DE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xmlns="" id="{770A9837-FE02-4163-9CFE-C515B83BEE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CCADC59E-D1EE-414C-A8B3-9A8A5442BF98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6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xmlns="" id="{1A41A5D9-F032-4585-A57D-4CBEA951C07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xmlns="" id="{5496FCDD-555E-4D4B-94C4-2E5FD5B5EB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xmlns="" id="{5ED52B16-CC04-48A7-8EE5-80D50FAEAB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BE76DCCA-878D-4F4A-A67A-CBA2D3E0D92E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7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xmlns="" id="{2F7F5427-0564-479D-9724-0ED5B7E17D9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xmlns="" id="{745989F6-88C0-4884-B765-E77CE99670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xmlns="" id="{EAE96C72-8431-4FB9-A8C6-89E76C381A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7ACF15E9-A412-4C6E-B549-E89D7D7E81B2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8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xmlns="" id="{63117753-ED05-4770-8216-EA09DAC51AC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xmlns="" id="{74259EF4-C059-4A87-858E-CE51D18901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xmlns="" id="{81B1312A-B5DA-452D-BDAC-93F2FB3A9A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fld id="{40784FC5-41AE-4E14-8B41-81FFE6FA5B3A}" type="slidenum">
              <a:rPr lang="fi-FI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buClrTx/>
                <a:buFontTx/>
                <a:buNone/>
              </a:pPr>
              <a:t>9</a:t>
            </a:fld>
            <a:endParaRPr lang="fi-FI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6CEB8F25-E70F-4C35-ADC9-C7AE34F2406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1A3471CE-D65C-4975-8920-5059AFF7EF6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AEFC64-8AD8-4F7F-A3FB-935385E493E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ED6A5C-43B5-408D-BBC6-EDE7AF5E3E7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9419FA2-9835-4DC1-A4AE-898F650FB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D783-409B-4595-BB84-921D03ECEA8A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181253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A318D0-C205-4B45-91B5-BAD4D83AF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7415CF-C6DE-41B3-9D88-27308F6AAA6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E569CA-E63C-4FC0-9BFB-D55DB69EC6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4FBE-BEC7-4513-8A80-BC212C1BDCCB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58168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071120-3706-4477-B6BF-B661DB1EEA3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8CC036-8073-4CB0-9DA5-A1238D85FC3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8FD2AD-9531-4D12-8EF2-062B36BEA04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90FC6-D673-41B1-A4A7-CDDF9D00B80E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320516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E6CA510-9F24-4BF9-B571-A0846EAC70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BE61EBF-7690-4C7D-A07B-CDA2247DA03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E25DB9-1313-4374-9C1E-ED3AC25FEE7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C6EC1-5421-4E98-A23C-A01B563CF558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280062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093A0E-35F6-4AC3-B3A5-EF902D454D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CA6CF11-AAAB-4FE5-B543-B2CB56F351F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4FB202-EA04-42AD-97EC-D55C7618CD2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F8388-689B-4251-A029-41D37EEB312E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275049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04945DD-F230-4A80-B2BA-3E41C84945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B546789-9DDA-4F95-A248-5BBEB42FEA0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931AF8A-AB00-49D1-9D18-FCE69968B54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B318B-8335-4E93-B498-93809CD2F811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273309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B5779F-9E7C-4CDC-BF55-67AC61B790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FA4B06-7211-418A-AC2F-41D156E9A15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B5379C-49F6-4556-8ED7-A5E25CB3314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377F-FF8E-42E9-8A42-7471E5D0A236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322301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F6E806D-06FB-47D2-98D0-59F090E447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352C225-D125-4D43-AA3F-8724FA0C4D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D7B5F27-F06E-431D-ADB6-B2ED029F573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D81C-BE32-4420-A435-347E4B76A089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362879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779A3FB-252D-434B-90D3-3E2F24F7DE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BE7DCFA-C730-4BCE-8861-366FB434918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8FF1463-51BE-434C-B3B5-8F23576626D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EAAC-43EB-4B57-90BF-FD6331605217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288931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BC62061-B92B-4FD8-857F-EC5A14EFA1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8B33898-9957-4F57-98BF-B92BA4FD687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A6F4B9D-8035-4B38-B8AF-744D8654E0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893A-2180-47D4-9966-9D1336F340C4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81548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5B72A2-4270-4661-B3D0-16F7C7B19C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C2ECAF-8F63-4131-A3A9-2627C147859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0A71D5-81B9-4DA7-91CE-E9F30C372E5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4232-8B38-422B-B76A-616D0DBA5478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391256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5F5BE6-54D5-440F-90A0-211DC5CCD3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1220EE-1011-44D8-B6BA-6E2CB23020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043BDC-0AAF-4A4F-83EF-0297DA35D95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7C289-CF8D-4F60-8EAD-7CDEE178C523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3953026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EAA12D-16FB-4850-A8F3-D337C310F5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2775A3-131A-4C27-9ED0-F075C940C90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2A05FA-587B-4D48-8768-F395C656E8A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22E5-C517-4758-9D73-347E9E5F8B46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3304546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36C2D0B-20BA-4104-82AA-5FAE5A3101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2CE7E6A-8E5E-4133-B45A-8FEB6584C3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4FC9A86-0898-420D-B508-5E3D6AE1F45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A2AE-395D-4C01-9685-FB318E9AF49E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3951213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-177800"/>
            <a:ext cx="2266950" cy="693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-177800"/>
            <a:ext cx="6648450" cy="6931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EFCC93-B90F-4CDB-8AA1-5DD85D2061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84CF901-EE39-466A-8F1B-7A5AAACA4B1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6674111-C21E-445C-BFA2-555E255F82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A7DD-F85E-4ED2-AE1A-8DB0FCB66A66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  <p:extLst>
      <p:ext uri="{BB962C8B-B14F-4D97-AF65-F5344CB8AC3E}">
        <p14:creationId xmlns:p14="http://schemas.microsoft.com/office/powerpoint/2010/main" xmlns="" val="101783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7E96350-DD65-4C36-9B68-4A9E6E686E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3AB056-99AF-4AE7-B9E3-27607853C5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72192B-4794-4BCF-8F05-3409BC9832A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1EDD8-6983-4251-A93F-9D23386EE2A6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347069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5F9BDAC-406E-40CF-86E1-D928DF8038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6A2FB08-097F-4715-847F-684C5E74D20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41B51E6-245E-4A49-83A4-59ECA54AD2E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1721-5F64-4AEF-A6A8-17A303F04400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236929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7C4F27B-21C2-46F8-9BA8-C04E864DCAE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41DD80BB-8405-4DFD-B19C-4DA62E0D51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E7EE13E8-C0A0-49EE-BC87-170D60BECAA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F28C-1A90-445B-8D9C-6AE7BC05F3C0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25623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B09E6CA-E4FF-4E5B-A156-8BD654E728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8E872B0-5DCF-46FF-8C1E-362B534D50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444770-A2B6-4554-A9CC-506F5A4E706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822D-C96D-4008-87D9-F892EFFFE026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195770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76A37F76-9A39-4DA1-92CB-E32074AB9D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BF5E32D-CBD1-40FF-9B6E-32E97F32DB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2FA79C8-D540-4402-9561-92EC40C9BA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8FCE2-1725-43CB-9EE0-D4191D7BB933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328374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D27787F-732E-4AFE-AD88-CE0B83A602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A22D4EA-9089-450C-A3C8-3330767CFB7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CE6FC74D-D237-4F2A-968E-05E8E5F3F96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72440-0170-4CA5-A2B9-8FC658008B50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299031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66FDCBF-6471-4D73-8D13-FB4C5CEF49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BBA110A9-3EBF-46FF-A823-25707DE936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37FAD62-1A4A-4F2E-8131-59615EF3E6B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8BA23-08DA-4F4A-96F6-D9008A6275CD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xmlns="" val="183432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5CA8F9B9-5DAB-405F-8E4D-8B2D270E8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Кликнете за да го измените форматот на текстот на насловот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ABB747FF-AEA8-4A0D-B1CA-5B4E2EB94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Кликнете за да ја измените контурата на текстот</a:t>
            </a:r>
          </a:p>
          <a:p>
            <a:pPr lvl="1"/>
            <a:r>
              <a:rPr lang="en-GB" altLang="en-US"/>
              <a:t>Второ ниво на главни црти</a:t>
            </a:r>
          </a:p>
          <a:p>
            <a:pPr lvl="2"/>
            <a:r>
              <a:rPr lang="en-GB" altLang="en-US"/>
              <a:t>Трето ниво на главни црти</a:t>
            </a:r>
          </a:p>
          <a:p>
            <a:pPr lvl="3"/>
            <a:r>
              <a:rPr lang="en-GB" altLang="en-US"/>
              <a:t>Четврто ниво на главни црти</a:t>
            </a:r>
          </a:p>
          <a:p>
            <a:pPr lvl="4"/>
            <a:r>
              <a:rPr lang="en-GB" altLang="en-US"/>
              <a:t>Петто ниво на главни црти</a:t>
            </a:r>
          </a:p>
          <a:p>
            <a:pPr lvl="4"/>
            <a:r>
              <a:rPr lang="en-GB" altLang="en-US"/>
              <a:t>Шесто ниво на главни црти</a:t>
            </a:r>
          </a:p>
          <a:p>
            <a:pPr lvl="4"/>
            <a:r>
              <a:rPr lang="en-GB" altLang="en-US"/>
              <a:t>Седмо ниво на главни црти</a:t>
            </a:r>
          </a:p>
          <a:p>
            <a:pPr lvl="4"/>
            <a:r>
              <a:rPr lang="en-GB" altLang="en-US"/>
              <a:t>Осмо ниво на главни црти</a:t>
            </a:r>
          </a:p>
          <a:p>
            <a:pPr lvl="4"/>
            <a:r>
              <a:rPr lang="en-GB" altLang="en-US"/>
              <a:t>Деветто ниво на главни црти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D0BA854B-8F26-4F86-8B93-5A4D02C4D41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54475" y="7380288"/>
            <a:ext cx="234315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01F851D-3F51-483A-A41B-E6C49172DBD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79388" y="7380288"/>
            <a:ext cx="3190875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37BC09A-1C22-4511-83D1-5815C1C4AA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99313" y="7380288"/>
            <a:ext cx="234315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F42748-0ED1-43AC-A4A1-DDFE98971A9E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E6E6E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6E6E6"/>
          </a:solidFill>
          <a:latin typeface="Times New Roman" panose="02020603050405020304" pitchFamily="18" charset="0"/>
          <a:cs typeface="msmincho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6E6E6"/>
          </a:solidFill>
          <a:latin typeface="Times New Roman" panose="02020603050405020304" pitchFamily="18" charset="0"/>
          <a:cs typeface="msmincho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6E6E6"/>
          </a:solidFill>
          <a:latin typeface="Times New Roman" panose="02020603050405020304" pitchFamily="18" charset="0"/>
          <a:cs typeface="msmincho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6E6E6"/>
          </a:solidFill>
          <a:latin typeface="Times New Roman" panose="02020603050405020304" pitchFamily="18" charset="0"/>
          <a:cs typeface="msmincho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6E6E6"/>
          </a:solidFill>
          <a:latin typeface="Times New Roman" panose="02020603050405020304" pitchFamily="18" charset="0"/>
          <a:cs typeface="msmincho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6E6E6"/>
          </a:solidFill>
          <a:latin typeface="Times New Roman" panose="02020603050405020304" pitchFamily="18" charset="0"/>
          <a:cs typeface="msmincho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6E6E6"/>
          </a:solidFill>
          <a:latin typeface="Times New Roman" panose="02020603050405020304" pitchFamily="18" charset="0"/>
          <a:cs typeface="msmincho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6E6E6"/>
          </a:solidFill>
          <a:latin typeface="Times New Roman" panose="02020603050405020304" pitchFamily="18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>
            <a:extLst>
              <a:ext uri="{FF2B5EF4-FFF2-40B4-BE49-F238E27FC236}">
                <a16:creationId xmlns:a16="http://schemas.microsoft.com/office/drawing/2014/main" xmlns="" id="{5A003589-59D2-453E-AF32-A410DE733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7007225"/>
            <a:ext cx="3190875" cy="400050"/>
          </a:xfrm>
          <a:custGeom>
            <a:avLst/>
            <a:gdLst>
              <a:gd name="T0" fmla="*/ 213788625 w 21600"/>
              <a:gd name="T1" fmla="*/ 0 h 21600"/>
              <a:gd name="T2" fmla="*/ 427577102 w 21600"/>
              <a:gd name="T3" fmla="*/ 3370421 h 21600"/>
              <a:gd name="T4" fmla="*/ 213788625 w 21600"/>
              <a:gd name="T5" fmla="*/ 6740824 h 21600"/>
              <a:gd name="T6" fmla="*/ 0 w 21600"/>
              <a:gd name="T7" fmla="*/ 337042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7D30D1C4-4B54-405D-B0C3-E2EFC0DC4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-177800"/>
            <a:ext cx="906780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Кликнете за да го измените форматот на текстот на насловот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xmlns="" id="{3AEFC626-9809-4065-A381-DD0C678C9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Кликнете за да ја измените контурата на текстот</a:t>
            </a:r>
          </a:p>
          <a:p>
            <a:pPr lvl="1"/>
            <a:r>
              <a:rPr lang="en-GB" altLang="en-US"/>
              <a:t>Второ ниво на главни црти</a:t>
            </a:r>
          </a:p>
          <a:p>
            <a:pPr lvl="2"/>
            <a:r>
              <a:rPr lang="en-GB" altLang="en-US"/>
              <a:t>Трето ниво на главни црти</a:t>
            </a:r>
          </a:p>
          <a:p>
            <a:pPr lvl="3"/>
            <a:r>
              <a:rPr lang="en-GB" altLang="en-US"/>
              <a:t>Четврто ниво на главни црти</a:t>
            </a:r>
          </a:p>
          <a:p>
            <a:pPr lvl="4"/>
            <a:r>
              <a:rPr lang="en-GB" altLang="en-US"/>
              <a:t>Петто ниво на главни црти</a:t>
            </a:r>
          </a:p>
          <a:p>
            <a:pPr lvl="4"/>
            <a:r>
              <a:rPr lang="en-GB" altLang="en-US"/>
              <a:t>Шесто ниво на главни црти</a:t>
            </a:r>
          </a:p>
          <a:p>
            <a:pPr lvl="4"/>
            <a:r>
              <a:rPr lang="en-GB" altLang="en-US"/>
              <a:t>Седмо ниво на главни црти</a:t>
            </a:r>
          </a:p>
          <a:p>
            <a:pPr lvl="4"/>
            <a:r>
              <a:rPr lang="en-GB" altLang="en-US"/>
              <a:t>Осмо ниво на главни црти</a:t>
            </a:r>
          </a:p>
          <a:p>
            <a:pPr lvl="4"/>
            <a:r>
              <a:rPr lang="en-GB" altLang="en-US"/>
              <a:t>Деветто ниво на главни црти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C2954F3-8876-42CD-8593-081AABA76DB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F50FCDFC-523E-4CF3-87D1-5A756C145F4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0875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mk-MK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063F5FB7-5434-4191-86F1-B2908DA3B6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4738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9A0DA7B-05BE-4B57-A6CB-061F7534977A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1F497D"/>
          </a:solidFill>
          <a:latin typeface="Arial" panose="020B0604020202020204" pitchFamily="34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1F497D"/>
          </a:solidFill>
          <a:latin typeface="Arial" panose="020B0604020202020204" pitchFamily="34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1F497D"/>
          </a:solidFill>
          <a:latin typeface="Arial" panose="020B0604020202020204" pitchFamily="34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1F497D"/>
          </a:solidFill>
          <a:latin typeface="Arial" panose="020B0604020202020204" pitchFamily="34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1F497D"/>
          </a:solidFill>
          <a:latin typeface="Arial" panose="020B0604020202020204" pitchFamily="34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1F497D"/>
          </a:solidFill>
          <a:latin typeface="Arial" panose="020B0604020202020204" pitchFamily="34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1F497D"/>
          </a:solidFill>
          <a:latin typeface="Arial" panose="020B0604020202020204" pitchFamily="34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1F497D"/>
          </a:solidFill>
          <a:latin typeface="Arial" panose="020B0604020202020204" pitchFamily="34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xmlns="" id="{9E231B5B-0572-4043-BD7D-A9294ADF6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69387" cy="63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mk-MK" altLang="en-US" sz="6600" b="1">
                <a:solidFill>
                  <a:srgbClr val="FFFF00"/>
                </a:solidFill>
              </a:rPr>
              <a:t>ПРАВАТА НА ДЕЦАТА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xmlns="" id="{502A8415-A3AC-45C8-95EB-F00C4B37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9500"/>
            <a:ext cx="899953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xmlns="" id="{8186D23B-44EE-42C1-9D28-EF9B5949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9180513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xmlns="" id="{F120213F-B28B-4262-ACD9-F6A314B96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8999538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xmlns="" id="{DB0A11E1-9435-4D26-BA55-6C01F273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8999538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xmlns="" id="{D424707F-B271-4CB0-AFAC-BE03D97A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91805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3A9A7028-57D4-46ED-9FDD-5C20CAEAA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91805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xmlns="" id="{DF1F1F4B-E12A-49F4-AF5A-FEA91B61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9500"/>
            <a:ext cx="9180513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xmlns="" id="{29B61BC0-BB22-49E3-9A1E-B18DAADB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9500"/>
            <a:ext cx="9180513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xmlns="" id="{9A7FF3A8-9731-43A7-BBA3-F8ADE6BD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900113"/>
            <a:ext cx="93599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xmlns="" id="{1B7CCCD9-4673-4080-9C15-5E127C41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91805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xmlns="" id="{9F6EF9DA-6891-48ED-B75B-D691EEF5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060700"/>
            <a:ext cx="30734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CE765FFE-AE34-45E1-A723-4145A34E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060700"/>
            <a:ext cx="26003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xmlns="" id="{1DEBA4E5-59EE-4E79-9D8B-22D809BF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325" y="539750"/>
            <a:ext cx="28543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xmlns="" id="{25949137-1CF7-4F44-82E2-54BDC935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3117850"/>
            <a:ext cx="2989263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xmlns="" id="{7FF74C71-8B73-48E7-8D6F-01C3FC97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975" y="539750"/>
            <a:ext cx="27225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6">
            <a:extLst>
              <a:ext uri="{FF2B5EF4-FFF2-40B4-BE49-F238E27FC236}">
                <a16:creationId xmlns:a16="http://schemas.microsoft.com/office/drawing/2014/main" xmlns="" id="{B43DFFE4-F8C6-4015-9912-44BB9E26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539750"/>
            <a:ext cx="338931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7">
            <a:extLst>
              <a:ext uri="{FF2B5EF4-FFF2-40B4-BE49-F238E27FC236}">
                <a16:creationId xmlns:a16="http://schemas.microsoft.com/office/drawing/2014/main" xmlns="" id="{9AB0C8BF-8186-4A68-8001-956A55FB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759450"/>
            <a:ext cx="97202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 algn="ctr" eaLnBrk="1"/>
            <a:r>
              <a:rPr lang="mk-MK" altLang="en-US" sz="3600" b="1">
                <a:solidFill>
                  <a:srgbClr val="FFFF00"/>
                </a:solidFill>
              </a:rPr>
              <a:t>СИТЕ ДЕЦА  НЕМААТ СРЕЌНО ДЕТСТВО!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>
            <a:extLst>
              <a:ext uri="{FF2B5EF4-FFF2-40B4-BE49-F238E27FC236}">
                <a16:creationId xmlns:a16="http://schemas.microsoft.com/office/drawing/2014/main" xmlns="" id="{981E7719-FE56-4983-9558-99A9DCAC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900113"/>
            <a:ext cx="93599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xmlns="" id="{74E7A3A6-45FA-4E1C-9919-E1C14CC19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900113"/>
            <a:ext cx="93599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xmlns="" id="{1AD77255-3299-4E6F-97FF-32A90F9E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720725"/>
            <a:ext cx="9180513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xmlns="" id="{070BE64F-0218-4FF1-9756-768DD4397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900113"/>
            <a:ext cx="93599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xmlns="" id="{475E5B39-0477-4BF9-B0FB-A89905E5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900113"/>
            <a:ext cx="93599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>
            <a:extLst>
              <a:ext uri="{FF2B5EF4-FFF2-40B4-BE49-F238E27FC236}">
                <a16:creationId xmlns:a16="http://schemas.microsoft.com/office/drawing/2014/main" xmlns="" id="{54808EF7-35A0-41F8-92FB-2528C78B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720725"/>
            <a:ext cx="93599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>
            <a:extLst>
              <a:ext uri="{FF2B5EF4-FFF2-40B4-BE49-F238E27FC236}">
                <a16:creationId xmlns:a16="http://schemas.microsoft.com/office/drawing/2014/main" xmlns="" id="{B26ED56B-5D53-4A4D-878B-4817E17D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720725"/>
            <a:ext cx="953928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>
            <a:extLst>
              <a:ext uri="{FF2B5EF4-FFF2-40B4-BE49-F238E27FC236}">
                <a16:creationId xmlns:a16="http://schemas.microsoft.com/office/drawing/2014/main" xmlns="" id="{BA646F7E-530F-4633-8611-99699963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9180513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xmlns="" id="{E0768F27-2A11-4E01-B4EF-468DA0B7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9180513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>
            <a:extLst>
              <a:ext uri="{FF2B5EF4-FFF2-40B4-BE49-F238E27FC236}">
                <a16:creationId xmlns:a16="http://schemas.microsoft.com/office/drawing/2014/main" xmlns="" id="{334835A3-FC91-48D0-9CC3-D775D98F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720725"/>
            <a:ext cx="953928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xmlns="" id="{07F8BFC4-CDF1-46CF-BD22-4EC16EBC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60700"/>
            <a:ext cx="30607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>
            <a:extLst>
              <a:ext uri="{FF2B5EF4-FFF2-40B4-BE49-F238E27FC236}">
                <a16:creationId xmlns:a16="http://schemas.microsoft.com/office/drawing/2014/main" xmlns="" id="{B50386A2-44B9-488B-A9A4-7585375F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60700"/>
            <a:ext cx="2879725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xmlns="" id="{738AE189-7AC0-4FAA-877E-CA859EF7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3032125"/>
            <a:ext cx="30607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xmlns="" id="{CA3043F8-4477-4F14-ACB8-94C252BF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9750"/>
            <a:ext cx="2879725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xmlns="" id="{690F10BD-AEC2-4104-8D67-8166AC17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9750"/>
            <a:ext cx="2879725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xmlns="" id="{04D463A7-AA64-4071-906E-F604D9A8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539750"/>
            <a:ext cx="30607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Text Box 7">
            <a:extLst>
              <a:ext uri="{FF2B5EF4-FFF2-40B4-BE49-F238E27FC236}">
                <a16:creationId xmlns:a16="http://schemas.microsoft.com/office/drawing/2014/main" xmlns="" id="{F01E2787-C88E-4C55-BC0D-D9B86A1C1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580063"/>
            <a:ext cx="957103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 algn="ctr" eaLnBrk="1"/>
            <a:r>
              <a:rPr lang="mk-MK" altLang="en-US" sz="3600" b="1">
                <a:solidFill>
                  <a:srgbClr val="FFFF00"/>
                </a:solidFill>
              </a:rPr>
              <a:t>СИТЕ ДЕЦА  НЕМААТ СРЕЌНО ДЕТСТВО!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>
            <a:extLst>
              <a:ext uri="{FF2B5EF4-FFF2-40B4-BE49-F238E27FC236}">
                <a16:creationId xmlns:a16="http://schemas.microsoft.com/office/drawing/2014/main" xmlns="" id="{815F0DD4-6B49-4D36-9D9B-FA3CB3BD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720725"/>
            <a:ext cx="953928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>
            <a:extLst>
              <a:ext uri="{FF2B5EF4-FFF2-40B4-BE49-F238E27FC236}">
                <a16:creationId xmlns:a16="http://schemas.microsoft.com/office/drawing/2014/main" xmlns="" id="{085602DA-28B8-44FE-AE08-339215981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900113"/>
            <a:ext cx="953928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>
            <a:extLst>
              <a:ext uri="{FF2B5EF4-FFF2-40B4-BE49-F238E27FC236}">
                <a16:creationId xmlns:a16="http://schemas.microsoft.com/office/drawing/2014/main" xmlns="" id="{EC2DF9E5-7598-4B98-89A7-5DE91301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900113"/>
            <a:ext cx="93599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>
            <a:extLst>
              <a:ext uri="{FF2B5EF4-FFF2-40B4-BE49-F238E27FC236}">
                <a16:creationId xmlns:a16="http://schemas.microsoft.com/office/drawing/2014/main" xmlns="" id="{30C66B90-05DB-4C1C-A09B-EAA05248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720725"/>
            <a:ext cx="953928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>
            <a:extLst>
              <a:ext uri="{FF2B5EF4-FFF2-40B4-BE49-F238E27FC236}">
                <a16:creationId xmlns:a16="http://schemas.microsoft.com/office/drawing/2014/main" xmlns="" id="{30D7FAB5-A731-4D07-97D2-094D9E0F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720725"/>
            <a:ext cx="953928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xmlns="" id="{6E1A5649-D076-4A41-8410-91E1B3946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fi-FI" altLang="en-US" sz="3200">
                <a:solidFill>
                  <a:srgbClr val="FFCC99"/>
                </a:solidFill>
              </a:rPr>
              <a:t>СЕКОЈ ЧОВЕК ИМА СВОИ ПРАВА</a:t>
            </a:r>
          </a:p>
          <a:p>
            <a:pPr algn="ctr" eaLnBrk="1">
              <a:buClrTx/>
              <a:buFontTx/>
              <a:buNone/>
            </a:pPr>
            <a:r>
              <a:rPr lang="fi-FI" altLang="en-US" sz="3200">
                <a:solidFill>
                  <a:srgbClr val="FFCC99"/>
                </a:solidFill>
              </a:rPr>
              <a:t>ПРАВАТА НА ЛУЃЕТО СЕ ЗАПИШАНИ ВО ЗАКОНИТЕ.</a:t>
            </a:r>
          </a:p>
          <a:p>
            <a:pPr algn="ctr" eaLnBrk="1">
              <a:buClrTx/>
              <a:buFontTx/>
              <a:buNone/>
            </a:pPr>
            <a:endParaRPr lang="fi-FI" altLang="en-US" sz="3200">
              <a:solidFill>
                <a:srgbClr val="FFCC99"/>
              </a:solidFill>
            </a:endParaRPr>
          </a:p>
          <a:p>
            <a:pPr algn="ctr" eaLnBrk="1">
              <a:buClrTx/>
              <a:buFontTx/>
              <a:buNone/>
            </a:pPr>
            <a:r>
              <a:rPr lang="fi-FI" altLang="en-US" sz="3200">
                <a:solidFill>
                  <a:srgbClr val="FFFF00"/>
                </a:solidFill>
              </a:rPr>
              <a:t>ПРАВАТА НА ДЕЦАТА СЕ ЗАПИШАНИ ВО </a:t>
            </a:r>
            <a:r>
              <a:rPr lang="fi-FI" altLang="en-US" sz="3200" b="1" u="sng">
                <a:solidFill>
                  <a:srgbClr val="FFFF00"/>
                </a:solidFill>
              </a:rPr>
              <a:t>„КОНВЕНЦИЈА ЗА ПРАВАТА НА ДЕЦАТА“</a:t>
            </a:r>
          </a:p>
          <a:p>
            <a:pPr algn="ctr" eaLnBrk="1">
              <a:buClrTx/>
              <a:buFontTx/>
              <a:buNone/>
            </a:pPr>
            <a:endParaRPr lang="fi-FI" altLang="en-US" sz="3200" b="1" u="sng">
              <a:solidFill>
                <a:srgbClr val="FFFF00"/>
              </a:solidFill>
            </a:endParaRPr>
          </a:p>
          <a:p>
            <a:pPr algn="ctr" eaLnBrk="1">
              <a:buClrTx/>
              <a:buFontTx/>
              <a:buNone/>
            </a:pPr>
            <a:r>
              <a:rPr lang="fi-FI" altLang="en-US" sz="3200">
                <a:solidFill>
                  <a:srgbClr val="00FF00"/>
                </a:solidFill>
              </a:rPr>
              <a:t>ТОА Е ДОКУМЕНТ КОЈ ГО ПОТПИШАЛЕ РЕЧИСИ СИТЕ ДРЖАВИ ВО СВЕТОТ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xmlns="" id="{F7BBE688-0684-4C45-BD93-8D4D9D3182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9069388" cy="2519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 altLang="en-US" sz="4000">
                <a:solidFill>
                  <a:srgbClr val="00FF00"/>
                </a:solidFill>
                <a:latin typeface="Tahoma" panose="020B0604030504040204" pitchFamily="34" charset="0"/>
              </a:rPr>
              <a:t>СИТЕ ДЕЦА</a:t>
            </a:r>
            <a:r>
              <a:rPr lang="mk-MK" altLang="en-US" sz="4000">
                <a:solidFill>
                  <a:srgbClr val="FFFF00"/>
                </a:solidFill>
                <a:latin typeface="Tahoma" panose="020B0604030504040204" pitchFamily="34" charset="0"/>
              </a:rPr>
              <a:t>, БЕЗ РАЗЛИКА НА РАСАТА, БОЈАТА НА КОЖАТА, ПОЛОТ, ЈАЗИКОТ И ВЕРАТА ИМААТ ИСТИ ПРАВА.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xmlns="" id="{CFC8F368-B67F-4F34-B5BA-0A9DA414B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14600"/>
            <a:ext cx="45720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xmlns="" id="{0FF16731-A786-4C6E-8773-38100D6D45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12775"/>
            <a:ext cx="9069388" cy="226695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 altLang="en-US" sz="3200">
                <a:solidFill>
                  <a:srgbClr val="FFFF00"/>
                </a:solidFill>
                <a:latin typeface="Tahoma" panose="020B0604030504040204" pitchFamily="34" charset="0"/>
              </a:rPr>
              <a:t>ПРАВАТА НА ДЕЦАТА СЕ</a:t>
            </a:r>
            <a:r>
              <a:rPr lang="mk-MK" altLang="en-US" sz="3200">
                <a:solidFill>
                  <a:srgbClr val="FFFF00"/>
                </a:solidFill>
              </a:rPr>
              <a:t> </a:t>
            </a:r>
            <a:r>
              <a:rPr lang="mk-MK" altLang="en-US" sz="3200">
                <a:solidFill>
                  <a:srgbClr val="FFFF00"/>
                </a:solidFill>
                <a:latin typeface="Tahoma" panose="020B0604030504040204" pitchFamily="34" charset="0"/>
              </a:rPr>
              <a:t>ДОГОВОРЕНИ ВО </a:t>
            </a:r>
            <a:r>
              <a:rPr lang="mk-MK" altLang="en-US" sz="3200">
                <a:solidFill>
                  <a:srgbClr val="00FF00"/>
                </a:solidFill>
                <a:latin typeface="Tahoma" panose="020B0604030504040204" pitchFamily="34" charset="0"/>
              </a:rPr>
              <a:t>ОРГАНИЗАЦИЈА НА ОБЕДИНЕТИ НАЦИИ – ООН</a:t>
            </a:r>
            <a:r>
              <a:rPr lang="mk-MK" altLang="en-US" sz="3200">
                <a:solidFill>
                  <a:srgbClr val="FFFF00"/>
                </a:solidFill>
                <a:latin typeface="Tahoma" panose="020B0604030504040204" pitchFamily="34" charset="0"/>
              </a:rPr>
              <a:t> ВО НЕА ЧЛЕНУВААТ СИТЕ ДРЖАВИ ОД СВЕТОТ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xmlns="" id="{F686F496-AB26-4D8D-8A7C-47DCBA2C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825" y="3060700"/>
            <a:ext cx="4103688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xmlns="" id="{0055D1C9-9B8B-44EC-AB32-DC18143A20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-3175"/>
            <a:ext cx="9069387" cy="18700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 altLang="en-US">
                <a:solidFill>
                  <a:srgbClr val="00FF00"/>
                </a:solidFill>
              </a:rPr>
              <a:t>УНИЦЕФ</a:t>
            </a:r>
            <a:r>
              <a:rPr lang="mk-MK" altLang="en-US">
                <a:solidFill>
                  <a:srgbClr val="FFFF00"/>
                </a:solidFill>
              </a:rPr>
              <a:t> – Е  МЕЃУНАРОДЕН ДЕТСКИ </a:t>
            </a:r>
            <a:r>
              <a:rPr lang="mk-MK" altLang="en-US">
                <a:solidFill>
                  <a:srgbClr val="00FF00"/>
                </a:solidFill>
              </a:rPr>
              <a:t>ФОНД НА ООН</a:t>
            </a:r>
            <a:r>
              <a:rPr lang="mk-MK" altLang="en-US">
                <a:solidFill>
                  <a:srgbClr val="FFFF00"/>
                </a:solidFill>
              </a:rPr>
              <a:t> ЗА ПОМОШ НА ДЕЦАТА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xmlns="" id="{8FAF7D18-6BED-48F3-9B4F-B60AF7AA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79613"/>
            <a:ext cx="52197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xmlns="" id="{6551B9C3-DA66-4991-AB9A-ACFB70159F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80963"/>
            <a:ext cx="9069387" cy="1700212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 altLang="en-US" sz="6000">
                <a:solidFill>
                  <a:srgbClr val="FFFF00"/>
                </a:solidFill>
                <a:latin typeface="Tahoma" panose="020B0604030504040204" pitchFamily="34" charset="0"/>
              </a:rPr>
              <a:t>С.О.С  телефон</a:t>
            </a:r>
            <a:br>
              <a:rPr lang="mk-MK" altLang="en-US" sz="600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mk-MK" altLang="en-US" sz="6000">
                <a:solidFill>
                  <a:srgbClr val="FFFF00"/>
                </a:solidFill>
                <a:latin typeface="Tahoma" panose="020B0604030504040204" pitchFamily="34" charset="0"/>
              </a:rPr>
              <a:t> 0800 1 2222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xmlns="" id="{609F35B5-0400-41A7-8576-7E65E299B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425" y="2830513"/>
            <a:ext cx="2971800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3">
            <a:extLst>
              <a:ext uri="{FF2B5EF4-FFF2-40B4-BE49-F238E27FC236}">
                <a16:creationId xmlns:a16="http://schemas.microsoft.com/office/drawing/2014/main" xmlns="" id="{47331F6E-DC6B-419A-B85B-8A437C6A6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2879725"/>
            <a:ext cx="4319587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mk-MK" altLang="en-US" sz="3600" b="1">
                <a:solidFill>
                  <a:srgbClr val="FFFFFF"/>
                </a:solidFill>
              </a:rPr>
              <a:t>Телефон на кој децата можат да се обратат, доколку им е потребна помош и заштита.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xmlns="" id="{DAF30338-C79F-44ED-8D4F-8D2BCD43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5" y="1079500"/>
            <a:ext cx="88201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mincho"/>
      </a:majorFont>
      <a:minorFont>
        <a:latin typeface="Times New Roman"/>
        <a:ea typeface="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msmincho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msmincho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34452</TotalTime>
  <Words>157</Words>
  <Application>Microsoft Office PowerPoint</Application>
  <PresentationFormat>Custom</PresentationFormat>
  <Paragraphs>48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Office Theme</vt:lpstr>
      <vt:lpstr>Slide 1</vt:lpstr>
      <vt:lpstr>Slide 2</vt:lpstr>
      <vt:lpstr>Slide 3</vt:lpstr>
      <vt:lpstr>Slide 4</vt:lpstr>
      <vt:lpstr>СИТЕ ДЕЦА, БЕЗ РАЗЛИКА НА РАСАТА, БОЈАТА НА КОЖАТА, ПОЛОТ, ЈАЗИКОТ И ВЕРАТА ИМААТ ИСТИ ПРАВА.</vt:lpstr>
      <vt:lpstr>ПРАВАТА НА ДЕЦАТА СЕ ДОГОВОРЕНИ ВО ОРГАНИЗАЦИЈА НА ОБЕДИНЕТИ НАЦИИ – ООН ВО НЕА ЧЛЕНУВААТ СИТЕ ДРЖАВИ ОД СВЕТОТ</vt:lpstr>
      <vt:lpstr>УНИЦЕФ – Е  МЕЃУНАРОДЕН ДЕТСКИ ФОНД НА ООН ЗА ПОМОШ НА ДЕЦАТА</vt:lpstr>
      <vt:lpstr>С.О.С  телефон  0800 1 2222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</dc:creator>
  <cp:lastModifiedBy>user</cp:lastModifiedBy>
  <cp:revision>3</cp:revision>
  <cp:lastPrinted>1601-01-01T00:00:00Z</cp:lastPrinted>
  <dcterms:created xsi:type="dcterms:W3CDTF">2015-09-23T18:59:39Z</dcterms:created>
  <dcterms:modified xsi:type="dcterms:W3CDTF">2020-03-17T19:27:28Z</dcterms:modified>
</cp:coreProperties>
</file>