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6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317E90-A30F-4F8F-A5F7-A5D79498C65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F5A864-1056-41BC-8B89-69091DA9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Numrat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milion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8580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Mijëshe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deri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në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një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milion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4506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Të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përsërisim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bashku</a:t>
            </a:r>
            <a:r>
              <a:rPr lang="en-US" sz="3200" b="1" dirty="0" smtClean="0"/>
              <a:t> !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Numrat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1, 2, 3, 4, 5, 6, 7, 8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edhe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quhen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njëshe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quhen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numrat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10, 20, 30, 40, 50, 60, 70, 80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90 ?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quhen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numrat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100, 200, 300, 400, 500, 600, 700, 800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900 ?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njëshe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ka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dhjetëshe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Tx/>
              <a:buChar char="-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shtatë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dhjetëshe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Tx/>
              <a:buChar char="-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një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qindëshe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231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Mij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ëshe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72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Numrat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1 000, 2 000, 3 000, 4 000, 5 000, 6 000, 7 000, 8 000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9 000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quajmë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një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mijëshe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vetëm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mijëshe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mijëshe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mungojnë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vargun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1 000; 2 000; 3 000; _______; _______; 6 000, _______, _______, 9 000.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00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Numrat</a:t>
            </a:r>
            <a:r>
              <a:rPr lang="en-US" sz="2800" dirty="0" smtClean="0"/>
              <a:t>: 10, 20, 30, 40, 50, 60, 70, 80 </a:t>
            </a:r>
            <a:r>
              <a:rPr lang="en-US" sz="2800" dirty="0" err="1" smtClean="0"/>
              <a:t>dhe</a:t>
            </a:r>
            <a:r>
              <a:rPr lang="en-US" sz="2800" dirty="0" smtClean="0"/>
              <a:t> 90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quajm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dhjetëshe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Me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formojmë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mijëshe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sikur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bëjmë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njëshet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Vëreji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numra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tabelë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Numrat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10 000, 20 000, 30 000, 40 000, 50 000, 60 000, 70 000, 80 000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90 000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quhen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dhjetë</a:t>
            </a:r>
            <a:r>
              <a:rPr lang="en-US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mijëshe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438400"/>
          <a:ext cx="83058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776"/>
                <a:gridCol w="2425824"/>
                <a:gridCol w="1676400"/>
                <a:gridCol w="25908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Numri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Lexohet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Numri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Lexohet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Dhjet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Gjasht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ëdhjetë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Nj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ëzetë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Shtat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ëdhjetë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Tridhjet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Tet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ëdhjetë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Dyzet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mij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ëntëdhjetë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Pes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ëdhjetë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Pyetje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Shkruaji</a:t>
            </a:r>
            <a:r>
              <a:rPr lang="en-US" dirty="0" smtClean="0"/>
              <a:t> me </a:t>
            </a:r>
            <a:r>
              <a:rPr lang="en-US" dirty="0" err="1" smtClean="0"/>
              <a:t>rradh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dhjetë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mijëshet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janë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ndërmjet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30 000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80 000.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30 000, ________, ________, ________, _________, 80 000.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Numrat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100, 200, 300, 400, 500, 600, 700, 800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900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quajmë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qindëshe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Nëse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ndihmën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qindësheve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formohen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mijëshet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do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fitohen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njëqind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mijëshet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Vëreji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tabelë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qindëshe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mijëshet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5814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667000"/>
                <a:gridCol w="14478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Numri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Lexohet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Numri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Lexohet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Nj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Gjasht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200 000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Dyqind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Shtat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Treqind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800 000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Tet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400 000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Kat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ërqindë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Nent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500 000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Pes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ëqindë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mijë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b="1" dirty="0" err="1" smtClean="0"/>
              <a:t>Pyetje</a:t>
            </a:r>
            <a:r>
              <a:rPr lang="en-US" b="1" dirty="0" smtClean="0"/>
              <a:t>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Shkruaji</a:t>
            </a:r>
            <a:r>
              <a:rPr lang="en-US" dirty="0" smtClean="0"/>
              <a:t> </a:t>
            </a:r>
            <a:r>
              <a:rPr lang="en-US" dirty="0" err="1" smtClean="0"/>
              <a:t>numrat</a:t>
            </a:r>
            <a:r>
              <a:rPr lang="en-US" dirty="0" smtClean="0"/>
              <a:t> me </a:t>
            </a:r>
            <a:r>
              <a:rPr lang="en-US" dirty="0" err="1" smtClean="0"/>
              <a:t>shifra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 marL="578358" indent="-514350">
              <a:buAutoNum type="alphaLcParenR"/>
            </a:pPr>
            <a:r>
              <a:rPr lang="en-US" dirty="0" err="1" smtClean="0"/>
              <a:t>Treqind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mijë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 ____________</a:t>
            </a:r>
          </a:p>
          <a:p>
            <a:pPr marL="578358" indent="-514350">
              <a:buAutoNum type="alphaLcParenR"/>
            </a:pPr>
            <a:endParaRPr lang="en-US" dirty="0" smtClean="0"/>
          </a:p>
          <a:p>
            <a:pPr marL="578358" indent="-514350">
              <a:buAutoNum type="alphaLcParenR"/>
            </a:pPr>
            <a:r>
              <a:rPr lang="en-US" dirty="0" err="1" smtClean="0"/>
              <a:t>Pes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ëqindë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mijë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___________</a:t>
            </a:r>
          </a:p>
          <a:p>
            <a:pPr marL="578358" indent="-514350">
              <a:buAutoNum type="alphaLcParenR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78358" indent="-514350">
              <a:buAutoNum type="alphaLcParenR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Tetëqindë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mijë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 ___________</a:t>
            </a:r>
          </a:p>
          <a:p>
            <a:pPr marL="578358" indent="-514350">
              <a:buAutoNum type="alphaLcParenR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78358" indent="-514350">
              <a:buAutoNum type="alphaLcParenR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Nëntëqindë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mijë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___________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000" dirty="0" err="1" smtClean="0"/>
              <a:t>Numri</a:t>
            </a:r>
            <a:r>
              <a:rPr lang="en-US" sz="4000" dirty="0" smtClean="0"/>
              <a:t> </a:t>
            </a:r>
            <a:r>
              <a:rPr lang="en-US" sz="4000" dirty="0" err="1" smtClean="0"/>
              <a:t>q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ë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ka 1 000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mijëshe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quajmë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milion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shënohet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1 000 000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791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1 000 000 = 1 000 000 </a:t>
            </a:r>
            <a:r>
              <a:rPr lang="en-US" dirty="0" err="1" smtClean="0"/>
              <a:t>nj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ëshe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1 000 000 = 100 000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dhjetëshe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1 000 000 = 10 000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qindëshe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1 000 000 = 1 000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mijëshe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452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Numrat deri në një milion</vt:lpstr>
      <vt:lpstr>Të përsërisim së bashku !</vt:lpstr>
      <vt:lpstr>Mijëshe</vt:lpstr>
      <vt:lpstr>Slide 4</vt:lpstr>
      <vt:lpstr>Pyetje:</vt:lpstr>
      <vt:lpstr>Slide 6</vt:lpstr>
      <vt:lpstr>Pyetje: </vt:lpstr>
      <vt:lpstr>Slide 8</vt:lpstr>
      <vt:lpstr>Slide 9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Numrat deri në një milion</dc:title>
  <dc:creator>CHANGE_ME1</dc:creator>
  <cp:lastModifiedBy>Nimet</cp:lastModifiedBy>
  <cp:revision>13</cp:revision>
  <dcterms:created xsi:type="dcterms:W3CDTF">2014-09-17T12:14:22Z</dcterms:created>
  <dcterms:modified xsi:type="dcterms:W3CDTF">2020-03-17T21:10:48Z</dcterms:modified>
</cp:coreProperties>
</file>