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F102C15-9082-4D17-87CD-1EB2E168E8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10165-B750-4C47-892F-57FDBD2085D3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050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2C15-9082-4D17-87CD-1EB2E168E8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10165-B750-4C47-892F-57FDBD208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29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2C15-9082-4D17-87CD-1EB2E168E8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10165-B750-4C47-892F-57FDBD2085D3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105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2C15-9082-4D17-87CD-1EB2E168E8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10165-B750-4C47-892F-57FDBD208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841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2C15-9082-4D17-87CD-1EB2E168E8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10165-B750-4C47-892F-57FDBD2085D3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224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2C15-9082-4D17-87CD-1EB2E168E8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10165-B750-4C47-892F-57FDBD208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26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2C15-9082-4D17-87CD-1EB2E168E8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10165-B750-4C47-892F-57FDBD208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553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2C15-9082-4D17-87CD-1EB2E168E8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10165-B750-4C47-892F-57FDBD208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860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2C15-9082-4D17-87CD-1EB2E168E8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10165-B750-4C47-892F-57FDBD208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554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2C15-9082-4D17-87CD-1EB2E168E8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10165-B750-4C47-892F-57FDBD208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681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2C15-9082-4D17-87CD-1EB2E168E8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10165-B750-4C47-892F-57FDBD2085D3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690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F102C15-9082-4D17-87CD-1EB2E168E8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B10165-B750-4C47-892F-57FDBD2085D3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48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CF53A-FF3A-4C54-A07F-0C9C5B7436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Unit 12</a:t>
            </a:r>
            <a:br>
              <a:rPr lang="en-GB" dirty="0"/>
            </a:br>
            <a:r>
              <a:rPr lang="en-GB" dirty="0"/>
              <a:t>The Perfect Place!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E3C5DF-A9BD-4467-B8D0-B585CB2542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Teacher: Darko </a:t>
            </a:r>
            <a:r>
              <a:rPr lang="en-GB" dirty="0" err="1"/>
              <a:t>Ackovski</a:t>
            </a:r>
            <a:r>
              <a:rPr lang="en-GB" dirty="0"/>
              <a:t> 					Class: IX-1, 2</a:t>
            </a:r>
          </a:p>
        </p:txBody>
      </p:sp>
    </p:spTree>
    <p:extLst>
      <p:ext uri="{BB962C8B-B14F-4D97-AF65-F5344CB8AC3E}">
        <p14:creationId xmlns:p14="http://schemas.microsoft.com/office/powerpoint/2010/main" val="1522419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B4AD79-6CBE-4F9B-9A85-2D9314E93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29" y="174844"/>
            <a:ext cx="3932237" cy="1600200"/>
          </a:xfrm>
        </p:spPr>
        <p:txBody>
          <a:bodyPr/>
          <a:lstStyle/>
          <a:p>
            <a:r>
              <a:rPr lang="en-GB" dirty="0"/>
              <a:t>Reading</a:t>
            </a:r>
            <a:br>
              <a:rPr lang="en-GB" dirty="0"/>
            </a:br>
            <a:r>
              <a:rPr lang="en-GB" dirty="0"/>
              <a:t>(pages 78-79)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B085DD-0BBA-4C18-89EE-0B0A9D367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5330" y="2071468"/>
            <a:ext cx="3932237" cy="3811588"/>
          </a:xfrm>
        </p:spPr>
        <p:txBody>
          <a:bodyPr/>
          <a:lstStyle/>
          <a:p>
            <a:r>
              <a:rPr lang="en-GB" dirty="0"/>
              <a:t>Do you recognize any of these new seven wonders of the world? Do you know where they are and what they are called?;</a:t>
            </a:r>
          </a:p>
          <a:p>
            <a:r>
              <a:rPr lang="en-GB" dirty="0"/>
              <a:t>What’s the most beautiful place you’ve ever seen?; </a:t>
            </a:r>
          </a:p>
          <a:p>
            <a:r>
              <a:rPr lang="en-GB" dirty="0"/>
              <a:t>Which place would you like to visit?;</a:t>
            </a:r>
          </a:p>
          <a:p>
            <a:r>
              <a:rPr lang="en-GB" dirty="0"/>
              <a:t>Read the text about Jamaica;</a:t>
            </a:r>
          </a:p>
          <a:p>
            <a:r>
              <a:rPr lang="en-GB" dirty="0"/>
              <a:t>Choose if the statements are true (T) or false (F) (Exercise 4);</a:t>
            </a:r>
          </a:p>
          <a:p>
            <a:r>
              <a:rPr lang="en-GB" dirty="0"/>
              <a:t>Read the article again and match the words below to their definitions (Exercise 5).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15B820-3939-4284-81A8-422696399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541" y="291902"/>
            <a:ext cx="4169540" cy="5897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C578B5-9646-4775-8B27-E1979A5A4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460" y="291903"/>
            <a:ext cx="4169540" cy="58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15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08491-E5F7-43D8-BB05-C26A22A76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08" y="566219"/>
            <a:ext cx="4047713" cy="956984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Speaking&amp;Writing</a:t>
            </a:r>
            <a:br>
              <a:rPr lang="en-GB" dirty="0"/>
            </a:br>
            <a:r>
              <a:rPr lang="en-GB" dirty="0"/>
              <a:t>(pages 80-81)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19565-6646-4ABA-BC5C-D719F4C64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3808" y="1776421"/>
            <a:ext cx="4047711" cy="451535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What can you see in these two photographs?;</a:t>
            </a:r>
          </a:p>
          <a:p>
            <a:r>
              <a:rPr lang="en-GB" dirty="0"/>
              <a:t>We use </a:t>
            </a:r>
            <a:r>
              <a:rPr lang="en-GB" b="1" dirty="0"/>
              <a:t>going to </a:t>
            </a:r>
            <a:r>
              <a:rPr lang="en-GB" dirty="0"/>
              <a:t>for future plans decided before the moment of speaking (e.g. I’m </a:t>
            </a:r>
            <a:r>
              <a:rPr lang="en-GB" b="1" dirty="0"/>
              <a:t>going to</a:t>
            </a:r>
            <a:r>
              <a:rPr lang="en-GB" dirty="0"/>
              <a:t> play tennis tonight);</a:t>
            </a:r>
          </a:p>
          <a:p>
            <a:r>
              <a:rPr lang="en-GB" dirty="0"/>
              <a:t>We use </a:t>
            </a:r>
            <a:r>
              <a:rPr lang="en-GB" b="1" dirty="0"/>
              <a:t>will</a:t>
            </a:r>
            <a:r>
              <a:rPr lang="en-GB" dirty="0"/>
              <a:t> for future actions decided at the moment of speaking. (I don’t know what to do today. I </a:t>
            </a:r>
            <a:r>
              <a:rPr lang="en-GB" b="1" dirty="0"/>
              <a:t>will</a:t>
            </a:r>
            <a:r>
              <a:rPr lang="en-GB" dirty="0"/>
              <a:t> probably stay at home and watch TV); </a:t>
            </a:r>
          </a:p>
          <a:p>
            <a:r>
              <a:rPr lang="en-GB" dirty="0"/>
              <a:t>We use </a:t>
            </a:r>
            <a:r>
              <a:rPr lang="en-GB" b="1" dirty="0"/>
              <a:t>let’s</a:t>
            </a:r>
            <a:r>
              <a:rPr lang="en-GB" dirty="0"/>
              <a:t> when we want to make a decision (</a:t>
            </a:r>
            <a:r>
              <a:rPr lang="en-GB" b="1" dirty="0"/>
              <a:t>Let’s</a:t>
            </a:r>
            <a:r>
              <a:rPr lang="en-GB" dirty="0"/>
              <a:t> go to the cinema tomorrow); </a:t>
            </a:r>
          </a:p>
          <a:p>
            <a:r>
              <a:rPr lang="en-GB" dirty="0"/>
              <a:t>We use </a:t>
            </a:r>
            <a:r>
              <a:rPr lang="en-GB" b="1" dirty="0"/>
              <a:t>shall</a:t>
            </a:r>
            <a:r>
              <a:rPr lang="en-GB" dirty="0"/>
              <a:t> when we want somebody else to make a decision (e.g. </a:t>
            </a:r>
            <a:r>
              <a:rPr lang="en-GB" b="1" dirty="0"/>
              <a:t>Shall</a:t>
            </a:r>
            <a:r>
              <a:rPr lang="en-GB" dirty="0"/>
              <a:t> we go to the cinema tomorrow?);</a:t>
            </a:r>
          </a:p>
          <a:p>
            <a:r>
              <a:rPr lang="en-GB" dirty="0"/>
              <a:t>Think about the two photos of Vancouver. What do they reveal about this place?</a:t>
            </a:r>
          </a:p>
          <a:p>
            <a:r>
              <a:rPr lang="en-GB" dirty="0"/>
              <a:t>Write a letter to your friend about your trip to Vancouver for your summer holiday. Tell him/her what you are going to do and see there.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9668DF-7E23-466D-8766-5395E14BA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519" y="566220"/>
            <a:ext cx="4047710" cy="5725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6E206A-D4D7-47EE-8BEF-C4271C468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482" y="566221"/>
            <a:ext cx="4047710" cy="57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25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8FAEE-0E82-4237-82AB-C5304B1C9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44" y="116082"/>
            <a:ext cx="3932237" cy="1600200"/>
          </a:xfrm>
        </p:spPr>
        <p:txBody>
          <a:bodyPr/>
          <a:lstStyle/>
          <a:p>
            <a:r>
              <a:rPr lang="en-GB" dirty="0"/>
              <a:t>Exam buster 12</a:t>
            </a:r>
            <a:br>
              <a:rPr lang="en-GB" dirty="0"/>
            </a:br>
            <a:r>
              <a:rPr lang="en-GB" dirty="0"/>
              <a:t>(pages 82-83)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78FD0-AB60-4FF6-916E-9F5A0C973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7644" y="2057400"/>
            <a:ext cx="3932237" cy="3811588"/>
          </a:xfrm>
        </p:spPr>
        <p:txBody>
          <a:bodyPr/>
          <a:lstStyle/>
          <a:p>
            <a:r>
              <a:rPr lang="en-GB" dirty="0"/>
              <a:t>Use the knowledge gained in order to solve the pointers.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79CBE9-B92F-4681-AFC4-DAA96064C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881" y="647893"/>
            <a:ext cx="3932237" cy="5562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DA2E11-251F-4360-8B0A-0990F00BB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615" y="647892"/>
            <a:ext cx="3932237" cy="556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320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125000"/>
              </a:schemeClr>
              <a:schemeClr val="phClr">
                <a:tint val="92000"/>
                <a:shade val="70000"/>
                <a:satMod val="110000"/>
              </a:schemeClr>
            </a:duotone>
          </a:blip>
          <a:tile tx="0" ty="0" sx="22000" sy="2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E736489A-00C3-4E0A-AAA8-D4D3127BA5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36</TotalTime>
  <Words>291</Words>
  <Application>Microsoft Office PowerPoint</Application>
  <PresentationFormat>Widescreen</PresentationFormat>
  <Paragraphs>21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Tw Cen MT</vt:lpstr>
      <vt:lpstr>Tw Cen MT Condensed</vt:lpstr>
      <vt:lpstr>Wingdings 3</vt:lpstr>
      <vt:lpstr>Integral</vt:lpstr>
      <vt:lpstr>Unit 12 The Perfect Place!</vt:lpstr>
      <vt:lpstr>Reading (pages 78-79)</vt:lpstr>
      <vt:lpstr>Speaking&amp;Writing (pages 80-81)</vt:lpstr>
      <vt:lpstr>Exam buster 12 (pages 82-83)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The Perfect Place!</dc:title>
  <dc:creator>ASUS K555LJ-XO446D</dc:creator>
  <cp:lastModifiedBy>ASUS K555LJ-XO446D</cp:lastModifiedBy>
  <cp:revision>4</cp:revision>
  <dcterms:created xsi:type="dcterms:W3CDTF">2020-03-20T16:15:23Z</dcterms:created>
  <dcterms:modified xsi:type="dcterms:W3CDTF">2020-03-20T16:51:51Z</dcterms:modified>
</cp:coreProperties>
</file>