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.png" ContentType="image/png"/>
  <Override PartName="/ppt/media/image1.png" ContentType="image/png"/>
  <Override PartName="/ppt/media/image4.png" ContentType="image/png"/>
  <Override PartName="/ppt/media/image3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275580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490212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275580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490212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2" name="Line 1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-8640" y="-8640"/>
              <a:ext cx="863280" cy="569772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AE077CF-58CB-468B-A948-A1B66DD50D85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3/21/20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027BB5E-4864-4665-AC2F-D6E739E8AD4A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Second Outline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Third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64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Edit Master text styles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Second level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Fifth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F86ECB5-21B2-482C-9B9E-B59A9A036C6B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3/21/20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54873BD-0F83-4728-B628-CC7479AD83CA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762120" y="1276200"/>
            <a:ext cx="6857640" cy="620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90c226"/>
                </a:solidFill>
                <a:latin typeface="Trebuchet MS"/>
              </a:rPr>
              <a:t>Монохибридно вкрстосување</a:t>
            </a:r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380880" y="36000"/>
            <a:ext cx="8229240" cy="146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СОЗУ Кузман Шапкарев – Битола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Методи на размножување и селекција за III година средно стручно образование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професор Зоран Каранфиловски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457200" y="2057400"/>
            <a:ext cx="822924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Законите на наследувањето прв ги поставил австрискиот свештеник и научмик Грегор Мендел (1822 – 1884)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Мендел претпоставил дека постојат наследни фактори, кои доколку се спознаваат, може однапред да се утврди какви ќе бидат потомците на одредени родители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Тој прави серија на експерименти со растението градинарски грашок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18" name="Picture 3" descr=""/>
          <p:cNvPicPr/>
          <p:nvPr/>
        </p:nvPicPr>
        <p:blipFill>
          <a:blip r:embed="rId1"/>
          <a:stretch/>
        </p:blipFill>
        <p:spPr>
          <a:xfrm>
            <a:off x="3330720" y="3809880"/>
            <a:ext cx="1720440" cy="275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685800" y="380880"/>
            <a:ext cx="7772040" cy="617184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Од 1856 до 1863 поставил експеримент со 29000 растенија грашок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Тој следел седум чисти линии на грашокот: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5493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Форма на семе (мазно или збрчкано)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5493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Боја на семе (зелена или жолта)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5493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Боја на цвет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5493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Форма на мешунката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5493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Терминална или аксијална пупка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5493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Високо или ниско растение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0" name="Picture 1" descr=""/>
          <p:cNvPicPr/>
          <p:nvPr/>
        </p:nvPicPr>
        <p:blipFill>
          <a:blip r:embed="rId1"/>
          <a:stretch/>
        </p:blipFill>
        <p:spPr>
          <a:xfrm>
            <a:off x="2600280" y="3733920"/>
            <a:ext cx="3943080" cy="262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85800" y="380880"/>
            <a:ext cx="7772040" cy="617184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Врз основа на овие истражувања, тој ги поставува двата принципи на наследувањето: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5493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Принцип на раздвојување на наследните фактори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5493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Принцип наслободно и независно комбинирање на наследните фактори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263520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2" name="Picture 3" descr=""/>
          <p:cNvPicPr/>
          <p:nvPr/>
        </p:nvPicPr>
        <p:blipFill>
          <a:blip r:embed="rId1"/>
          <a:stretch/>
        </p:blipFill>
        <p:spPr>
          <a:xfrm>
            <a:off x="3073320" y="2743200"/>
            <a:ext cx="2997000" cy="3101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85800" y="380880"/>
            <a:ext cx="7772040" cy="617184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Како пример ќе земеме еден од Менделевите експерименти: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За полесно следење на наследните особини, Мендел ги означува со букви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Пр.Топчеста форма на грашок –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АА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;  Збрчкана форма на грашок -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аа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5493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При вкрстување на два родители, едниот со топшеста форма на зрното а другиот со збрчкана форма, во првата синовска генерација F1 се добива: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263520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4" name="Picture 4" descr=""/>
          <p:cNvPicPr/>
          <p:nvPr/>
        </p:nvPicPr>
        <p:blipFill>
          <a:blip r:embed="rId1"/>
          <a:stretch/>
        </p:blipFill>
        <p:spPr>
          <a:xfrm>
            <a:off x="3057480" y="3467160"/>
            <a:ext cx="3028680" cy="291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685800" y="380880"/>
            <a:ext cx="7772040" cy="617184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Всушност сите растенија во F1 се со топчеста форма на грашок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Ако меѓусебно се вкрстат растенијата од F1 генерацијата, се добива F2 генерација, во која освен растенија со топчеста форма се добиваат и растенија со збрчкана форма на грашокот во сооднос 3:1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Тоа покажува дека збрчканата форма во F1 генерацијата не исчезнала, ами само била прикриена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Од ова се заклучува дека гените за топчеста форма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АА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се доминантни во однос на гените за збрчкана форма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аа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кои се рецесивни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Иако во времето на Мендел гените како наследни фактори не биле познати, сепак неговата големина е во тоа што тој, го насетил нивното постоење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373</TotalTime>
  <Application>LibreOffice/6.3.4.2$Linux_X86_64 LibreOffice_project/60da17e045e08f1793c57c00ba83cdfce946d0aa</Application>
  <Words>316</Words>
  <Paragraphs>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Tomislav Bosevski</dc:creator>
  <dc:description/>
  <dc:language>en-US</dc:language>
  <cp:lastModifiedBy>HP</cp:lastModifiedBy>
  <dcterms:modified xsi:type="dcterms:W3CDTF">2020-03-20T18:59:26Z</dcterms:modified>
  <cp:revision>141</cp:revision>
  <dc:subject/>
  <dc:title>ЦАРСТВО ПРОТИСТА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