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6.png" ContentType="image/png"/>
  <Override PartName="/ppt/media/image2.png" ContentType="image/png"/>
  <Override PartName="/ppt/media/image7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275580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490212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275580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490212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2" name="Line 1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-8640" y="-8640"/>
              <a:ext cx="863280" cy="569772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7C13C32-2DF9-4DA6-9276-504D04D55CAB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3/21/20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9D4AA6A-630D-42FD-9031-C4C81882C4E8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Second Outline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Third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64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Edit Master text styles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Second level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Fifth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AC2FD03-FDEF-4111-A223-4A2C71C891D8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3/21/20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8183E9C-EC6E-472E-BA31-E2D1D588DE6E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80880" y="1219320"/>
            <a:ext cx="7924320" cy="990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Начини на расејување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380880" y="358920"/>
            <a:ext cx="8229240" cy="146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СОЗУ Кузман Шапкарев – Битола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Методи на размножување и селекцијаза II година средно стручно образование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професор Зоран Каранфиловски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457200" y="2286000"/>
            <a:ext cx="8152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MAC C Swiss"/>
                <a:ea typeface="Calibri"/>
              </a:rPr>
              <a:t>Vo rastitelniot svet postojat golem broj prisposobuvawa koi pomagaat za podobro rasejuvawe i rasprostranuvawe na plodovite i semiwata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8" name="Picture 3" descr=""/>
          <p:cNvPicPr/>
          <p:nvPr/>
        </p:nvPicPr>
        <p:blipFill>
          <a:blip r:embed="rId1"/>
          <a:stretch/>
        </p:blipFill>
        <p:spPr>
          <a:xfrm>
            <a:off x="2162160" y="3429000"/>
            <a:ext cx="4743000" cy="2919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685800" y="1341360"/>
            <a:ext cx="7772040" cy="498276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180360">
              <a:lnSpc>
                <a:spcPct val="107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MAC C Swiss"/>
                <a:ea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MAC C Swiss"/>
                <a:ea typeface="Calibri"/>
              </a:rPr>
              <a:t>Rasejuvaweto na plodovite vo koi direktno u~estvuva roditelskiot organizam preku najrazli~ni anatomsko - fiziolo{ki prilagoduvawa se narekuva avtohorija (samorasejuvawe).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180360">
              <a:lnSpc>
                <a:spcPct val="107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MAC C Swiss"/>
                <a:ea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MAC C Swiss"/>
                <a:ea typeface="Calibri"/>
              </a:rPr>
              <a:t>Avtohorija kaj diva krastavica nastanuva kako rezultat na promenite na turgorot na `ivite kletki na plodot i semeto, a kaj zdravecot preku hidroskopski dvi`ewa.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685800" y="45720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Автохорија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21" name="Picture 1" descr=""/>
          <p:cNvPicPr/>
          <p:nvPr/>
        </p:nvPicPr>
        <p:blipFill>
          <a:blip r:embed="rId1"/>
          <a:stretch/>
        </p:blipFill>
        <p:spPr>
          <a:xfrm>
            <a:off x="2724120" y="3707280"/>
            <a:ext cx="3695400" cy="246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85800" y="1341360"/>
            <a:ext cx="7772040" cy="498276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180360">
              <a:lnSpc>
                <a:spcPct val="107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MAC C Swiss"/>
                <a:ea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MAC C Swiss"/>
                <a:ea typeface="Calibri"/>
              </a:rPr>
              <a:t>Anemohorija e rasejuvawe so pomo{ na veter, kaj rastenija koi sozdavaat sitni semiwa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180360">
              <a:lnSpc>
                <a:spcPct val="107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000000"/>
                </a:solidFill>
                <a:latin typeface="MAC C Swiss"/>
                <a:ea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MAC C Swiss"/>
                <a:ea typeface="Calibri"/>
              </a:rPr>
              <a:t>Пример:</a:t>
            </a:r>
            <a:r>
              <a:rPr b="0" lang="en-US" sz="1800" spc="-1" strike="noStrike">
                <a:solidFill>
                  <a:srgbClr val="000000"/>
                </a:solidFill>
                <a:latin typeface="MAC C Swiss"/>
                <a:ea typeface="Calibri"/>
              </a:rPr>
              <a:t> gluvar~e, topola, javor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685800" y="45720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Анемохорија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24" name="Picture 4" descr=""/>
          <p:cNvPicPr/>
          <p:nvPr/>
        </p:nvPicPr>
        <p:blipFill>
          <a:blip r:embed="rId1"/>
          <a:stretch/>
        </p:blipFill>
        <p:spPr>
          <a:xfrm>
            <a:off x="3512520" y="2743200"/>
            <a:ext cx="2118960" cy="3181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685800" y="1341360"/>
            <a:ext cx="7772040" cy="498276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180360">
              <a:lnSpc>
                <a:spcPct val="107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000000"/>
                </a:solidFill>
                <a:latin typeface="MAC C Swiss"/>
                <a:ea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MAC C Swiss"/>
                <a:ea typeface="Calibri"/>
              </a:rPr>
              <a:t>Хидрохорија </a:t>
            </a:r>
            <a:r>
              <a:rPr b="0" lang="en-US" sz="1800" spc="-1" strike="noStrike">
                <a:solidFill>
                  <a:srgbClr val="000000"/>
                </a:solidFill>
                <a:latin typeface="MAC C Swiss"/>
                <a:ea typeface="Calibri"/>
              </a:rPr>
              <a:t>e rasejuvaweto kaj vodenite rastenija ~ii plodovi i semiwa se prisposobeni podolgo vreme vo voda da opstanat neo{teteni.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685800" y="45720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Хидрохорија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27" name="Picture 1" descr=""/>
          <p:cNvPicPr/>
          <p:nvPr/>
        </p:nvPicPr>
        <p:blipFill>
          <a:blip r:embed="rId1"/>
          <a:stretch/>
        </p:blipFill>
        <p:spPr>
          <a:xfrm>
            <a:off x="2352600" y="2743200"/>
            <a:ext cx="4438440" cy="2958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685800" y="1341360"/>
            <a:ext cx="7772040" cy="498276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180360">
              <a:lnSpc>
                <a:spcPct val="107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000000"/>
                </a:solidFill>
                <a:latin typeface="MAC C Swiss"/>
                <a:ea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MAC C Swiss"/>
                <a:ea typeface="Calibri"/>
              </a:rPr>
              <a:t>Zoohorija e rasejuvawe so `ivotni, karakteristi~no za suvozemnite rastenija. Mo`e da bide: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180360">
              <a:lnSpc>
                <a:spcPct val="107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000000"/>
                </a:solidFill>
                <a:latin typeface="MAC C Swiss"/>
                <a:ea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MAC C Swiss"/>
                <a:ea typeface="Calibri"/>
              </a:rPr>
              <a:t>Еgzoohorno (epizoi~no) koga plodovite imaat razli~ni izrastoci so koi se zaka~uvaat za teloto na `ivotnite;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000000"/>
                </a:solidFill>
                <a:latin typeface="MAC C Swiss"/>
                <a:ea typeface="Calibri"/>
              </a:rPr>
              <a:t>Еndozoohorno (endozoi~no) koga `ivotnite vo potraga za hrana gi konsumiraat so~nite plodovi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685800" y="45720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Зоохорија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30" name="Picture 1" descr=""/>
          <p:cNvPicPr/>
          <p:nvPr/>
        </p:nvPicPr>
        <p:blipFill>
          <a:blip r:embed="rId1"/>
          <a:stretch/>
        </p:blipFill>
        <p:spPr>
          <a:xfrm>
            <a:off x="990720" y="4343400"/>
            <a:ext cx="2060640" cy="1728000"/>
          </a:xfrm>
          <a:prstGeom prst="rect">
            <a:avLst/>
          </a:prstGeom>
          <a:ln>
            <a:noFill/>
          </a:ln>
        </p:spPr>
      </p:pic>
      <p:pic>
        <p:nvPicPr>
          <p:cNvPr id="131" name="Picture 4" descr=""/>
          <p:cNvPicPr/>
          <p:nvPr/>
        </p:nvPicPr>
        <p:blipFill>
          <a:blip r:embed="rId2"/>
          <a:stretch/>
        </p:blipFill>
        <p:spPr>
          <a:xfrm>
            <a:off x="3505320" y="4291200"/>
            <a:ext cx="2156400" cy="1728000"/>
          </a:xfrm>
          <a:prstGeom prst="rect">
            <a:avLst/>
          </a:prstGeom>
          <a:ln>
            <a:noFill/>
          </a:ln>
        </p:spPr>
      </p:pic>
      <p:pic>
        <p:nvPicPr>
          <p:cNvPr id="132" name="Picture 5" descr=""/>
          <p:cNvPicPr/>
          <p:nvPr/>
        </p:nvPicPr>
        <p:blipFill>
          <a:blip r:embed="rId3"/>
          <a:stretch/>
        </p:blipFill>
        <p:spPr>
          <a:xfrm>
            <a:off x="6095880" y="4291200"/>
            <a:ext cx="2304360" cy="172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219</TotalTime>
  <Application>LibreOffice/6.3.4.2$Linux_X86_64 LibreOffice_project/60da17e045e08f1793c57c00ba83cdfce946d0aa</Application>
  <Words>193</Words>
  <Paragraphs>17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Tomislav Bosevski</dc:creator>
  <dc:description/>
  <dc:language>en-US</dc:language>
  <cp:lastModifiedBy>HP</cp:lastModifiedBy>
  <dcterms:modified xsi:type="dcterms:W3CDTF">2020-03-20T18:59:03Z</dcterms:modified>
  <cp:revision>94</cp:revision>
  <dc:subject/>
  <dc:title>ЦАРСТВО ПРОТИСТА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