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72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924A-985C-441E-858B-5E0306C5FC9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6C61-A222-44CE-A23F-0F6EB264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924A-985C-441E-858B-5E0306C5FC9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6C61-A222-44CE-A23F-0F6EB264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924A-985C-441E-858B-5E0306C5FC9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6C61-A222-44CE-A23F-0F6EB264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924A-985C-441E-858B-5E0306C5FC9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6C61-A222-44CE-A23F-0F6EB264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924A-985C-441E-858B-5E0306C5FC9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6C61-A222-44CE-A23F-0F6EB264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924A-985C-441E-858B-5E0306C5FC9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6C61-A222-44CE-A23F-0F6EB264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924A-985C-441E-858B-5E0306C5FC9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6C61-A222-44CE-A23F-0F6EB264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924A-985C-441E-858B-5E0306C5FC9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6C61-A222-44CE-A23F-0F6EB264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924A-985C-441E-858B-5E0306C5FC9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6C61-A222-44CE-A23F-0F6EB264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924A-985C-441E-858B-5E0306C5FC9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6C61-A222-44CE-A23F-0F6EB264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924A-985C-441E-858B-5E0306C5FC9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C6C61-A222-44CE-A23F-0F6EB264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924A-985C-441E-858B-5E0306C5FC94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C6C61-A222-44CE-A23F-0F6EB2648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sq-AL" dirty="0" smtClean="0"/>
              <a:t>Lënda mësimore: Gjuhë shqipe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Fusha</a:t>
            </a:r>
            <a:r>
              <a:rPr lang="en-US" dirty="0" smtClean="0"/>
              <a:t> </a:t>
            </a:r>
            <a:r>
              <a:rPr lang="en-US" dirty="0" err="1" smtClean="0"/>
              <a:t>programore</a:t>
            </a:r>
            <a:r>
              <a:rPr lang="en-US" dirty="0" smtClean="0"/>
              <a:t>: Let</a:t>
            </a:r>
            <a:r>
              <a:rPr lang="sq-AL" dirty="0" smtClean="0"/>
              <a:t>ërsi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714380"/>
          </a:xfrm>
        </p:spPr>
        <p:txBody>
          <a:bodyPr/>
          <a:lstStyle/>
          <a:p>
            <a:r>
              <a:rPr lang="sq-AL" dirty="0" smtClean="0">
                <a:solidFill>
                  <a:schemeClr val="tx1"/>
                </a:solidFill>
              </a:rPr>
              <a:t>Njësia mësimore: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071942"/>
            <a:ext cx="62865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15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00042"/>
            <a:ext cx="235745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571612"/>
            <a:ext cx="300039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43050"/>
            <a:ext cx="307180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4643446"/>
            <a:ext cx="2643206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719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r>
              <a:rPr lang="sq-AL" sz="4800" b="1" dirty="0" smtClean="0"/>
              <a:t>Fragment i nxjerrur nga romani:</a:t>
            </a:r>
            <a:br>
              <a:rPr lang="sq-AL" sz="4800" b="1" dirty="0" smtClean="0"/>
            </a:br>
            <a:r>
              <a:rPr lang="sq-AL" sz="4800" b="1" dirty="0" smtClean="0"/>
              <a:t>“UDHËTIMET E GULIVERIT “</a:t>
            </a:r>
            <a:r>
              <a:rPr lang="sq-AL" sz="4800" dirty="0" smtClean="0"/>
              <a:t/>
            </a:r>
            <a:br>
              <a:rPr lang="sq-AL" sz="4800" dirty="0" smtClean="0"/>
            </a:br>
            <a:endParaRPr lang="en-US" sz="48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442918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928802"/>
            <a:ext cx="278608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3786190"/>
            <a:ext cx="2571768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3704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Përmbajtja e shkurtër: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q-AL" dirty="0" smtClean="0"/>
              <a:t> Në pjesën e parë, autori njihet me Guliverin, i cili është mjek në një anije që udhëton nëpër opqeanin e qetë drejt Indisë lindore;</a:t>
            </a:r>
          </a:p>
          <a:p>
            <a:pPr>
              <a:buFont typeface="Wingdings" pitchFamily="2" charset="2"/>
              <a:buChar char="Ø"/>
            </a:pPr>
            <a:r>
              <a:rPr lang="sq-AL" dirty="0"/>
              <a:t> </a:t>
            </a:r>
            <a:r>
              <a:rPr lang="sq-AL" dirty="0" smtClean="0"/>
              <a:t>Nga një shtrëngatë të fortë, anija përmbyset dhe shpëton vetëm Guliveri. Zgjohet në vendin e xhuxhave - Liliput;</a:t>
            </a:r>
          </a:p>
          <a:p>
            <a:pPr>
              <a:buFont typeface="Wingdings" pitchFamily="2" charset="2"/>
              <a:buChar char="Ø"/>
            </a:pPr>
            <a:r>
              <a:rPr lang="sq-AL" dirty="0"/>
              <a:t> </a:t>
            </a:r>
            <a:r>
              <a:rPr lang="sq-AL" dirty="0" smtClean="0"/>
              <a:t>Këtu Guliveri mbetet një kohë të gjatë dhe pa se xhuxhat jetonin të ndarë në dy grupe;</a:t>
            </a:r>
            <a:endParaRPr lang="en-US" dirty="0"/>
          </a:p>
        </p:txBody>
      </p:sp>
    </p:spTree>
  </p:cSld>
  <p:clrMapOvr>
    <a:masterClrMapping/>
  </p:clrMapOvr>
  <p:transition advTm="16890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414340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142984"/>
            <a:ext cx="428628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172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Pjesa e dytë: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sq-AL" dirty="0" smtClean="0"/>
              <a:t> Duke udhëtuar me anije, Guliveri përsëri humb drejtimin dhe ashtu përnjëherësh gjendet në vendin e njerëzve të mëdhenj – xhinëve (viganëve);</a:t>
            </a:r>
          </a:p>
          <a:p>
            <a:pPr>
              <a:buFont typeface="Wingdings" pitchFamily="2" charset="2"/>
              <a:buChar char="ü"/>
            </a:pPr>
            <a:r>
              <a:rPr lang="sq-AL" dirty="0"/>
              <a:t> </a:t>
            </a:r>
            <a:r>
              <a:rPr lang="sq-AL" dirty="0" smtClean="0"/>
              <a:t>Guliveri këtu është më i vogël se macet e minjtë;</a:t>
            </a:r>
          </a:p>
          <a:p>
            <a:pPr>
              <a:buFont typeface="Wingdings" pitchFamily="2" charset="2"/>
              <a:buChar char="ü"/>
            </a:pPr>
            <a:r>
              <a:rPr lang="sq-AL" dirty="0"/>
              <a:t> </a:t>
            </a:r>
            <a:r>
              <a:rPr lang="sq-AL" dirty="0" smtClean="0"/>
              <a:t>Një fermer do ja shet Guliverin mbretëreshës;</a:t>
            </a:r>
          </a:p>
          <a:p>
            <a:pPr>
              <a:buFont typeface="Wingdings" pitchFamily="2" charset="2"/>
              <a:buChar char="ü"/>
            </a:pPr>
            <a:r>
              <a:rPr lang="sq-AL" dirty="0"/>
              <a:t> </a:t>
            </a:r>
            <a:r>
              <a:rPr lang="sq-AL" dirty="0" smtClean="0"/>
              <a:t>Në Brobdingnag Guliveri jeton për tre vite në pallatin mbretëror, ku do të zbavit mbretin dhe mbretëreshën;</a:t>
            </a:r>
            <a:endParaRPr lang="en-US" dirty="0"/>
          </a:p>
        </p:txBody>
      </p:sp>
    </p:spTree>
  </p:cSld>
  <p:clrMapOvr>
    <a:masterClrMapping/>
  </p:clrMapOvr>
  <p:transition advTm="19672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572560" cy="607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937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Pjesa e tretë: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sq-AL" dirty="0" smtClean="0"/>
              <a:t> Guliveri është i përgaditur për udhëtimin e tretë dhe pas shumë peripecive të kaluara ai gjendet në një Ishull fluturues në vendin Laput;</a:t>
            </a:r>
          </a:p>
          <a:p>
            <a:pPr>
              <a:buFont typeface="Wingdings" pitchFamily="2" charset="2"/>
              <a:buChar char="v"/>
            </a:pPr>
            <a:r>
              <a:rPr lang="sq-AL" dirty="0"/>
              <a:t> </a:t>
            </a:r>
            <a:r>
              <a:rPr lang="sq-AL" dirty="0" smtClean="0"/>
              <a:t>Ishulli lëviz me ndihmën e magnetit edhe atë,  lëviz atje, ku lëviz vetëm mbreti;</a:t>
            </a:r>
          </a:p>
          <a:p>
            <a:pPr>
              <a:buFont typeface="Wingdings" pitchFamily="2" charset="2"/>
              <a:buChar char="v"/>
            </a:pPr>
            <a:r>
              <a:rPr lang="sq-AL" dirty="0"/>
              <a:t> </a:t>
            </a:r>
            <a:r>
              <a:rPr lang="sq-AL" dirty="0" smtClean="0"/>
              <a:t>Në këtë vend Guliveri jeton 5 vjet dhe njihet me zakonet dhe me shkencën e vendit;</a:t>
            </a:r>
          </a:p>
          <a:p>
            <a:pPr>
              <a:buFont typeface="Wingdings" pitchFamily="2" charset="2"/>
              <a:buChar char="v"/>
            </a:pPr>
            <a:r>
              <a:rPr lang="sq-AL" dirty="0"/>
              <a:t> </a:t>
            </a:r>
            <a:r>
              <a:rPr lang="sq-AL" dirty="0" smtClean="0"/>
              <a:t>Këtu Guliveri takon: Sokratin, Aristotelin, etj;</a:t>
            </a:r>
            <a:endParaRPr lang="en-US" dirty="0"/>
          </a:p>
        </p:txBody>
      </p:sp>
    </p:spTree>
  </p:cSld>
  <p:clrMapOvr>
    <a:masterClrMapping/>
  </p:clrMapOvr>
  <p:transition advTm="19640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Pjesa e katërt: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sq-AL" dirty="0" smtClean="0"/>
              <a:t> Në këtë pjesë, Guliveri udhëton si kapiten, por së shpejti do të tradhëtohet nga marinarët dhe i vetëm do të lihet në një vend të panjohur, që më vonë do kuptojë se është Huinhm;</a:t>
            </a:r>
          </a:p>
          <a:p>
            <a:pPr>
              <a:buFont typeface="Wingdings" pitchFamily="2" charset="2"/>
              <a:buChar char="q"/>
            </a:pPr>
            <a:r>
              <a:rPr lang="sq-AL" dirty="0"/>
              <a:t> </a:t>
            </a:r>
            <a:r>
              <a:rPr lang="sq-AL" dirty="0" smtClean="0"/>
              <a:t>Ky vend njihet si vendi i kuajve dhe Guliveri njohton një vendas, i cili e fton në shtëpinë e tij;</a:t>
            </a:r>
          </a:p>
          <a:p>
            <a:pPr>
              <a:buFont typeface="Wingdings" pitchFamily="2" charset="2"/>
              <a:buChar char="q"/>
            </a:pPr>
            <a:r>
              <a:rPr lang="sq-AL" dirty="0"/>
              <a:t> </a:t>
            </a:r>
            <a:r>
              <a:rPr lang="sq-AL" dirty="0" smtClean="0"/>
              <a:t>Vendasit kultivojnë një kategori njerëzish – Jahu, të cilët i konsiderojnë si shtresë e ulët e zhvillimit;</a:t>
            </a:r>
            <a:endParaRPr lang="en-US" dirty="0"/>
          </a:p>
        </p:txBody>
      </p:sp>
    </p:spTree>
  </p:cSld>
  <p:clrMapOvr>
    <a:masterClrMapping/>
  </p:clrMapOvr>
  <p:transition advTm="18438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dirty="0" smtClean="0"/>
              <a:t>Guliveri ishte kundër njerëzve, të cilët duan </a:t>
            </a:r>
            <a:r>
              <a:rPr lang="sq-AL" smtClean="0"/>
              <a:t>vetëm  pasuri, territor dhe famë;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q-AL" dirty="0" smtClean="0"/>
              <a:t> Në Kuvendin që e mbajtën pjesëmarrësit e fisit Huin-hmit, pronarit që kujdesej për Guliverin iu kërkua që të mos e strehojë më Guliverin sepse ai po ngjasonte shumë me fisin e Jahuve;</a:t>
            </a:r>
          </a:p>
          <a:p>
            <a:pPr>
              <a:buFont typeface="Wingdings" pitchFamily="2" charset="2"/>
              <a:buChar char="§"/>
            </a:pPr>
            <a:r>
              <a:rPr lang="sq-AL" dirty="0"/>
              <a:t> </a:t>
            </a:r>
            <a:r>
              <a:rPr lang="sq-AL" dirty="0" smtClean="0"/>
              <a:t>Në fund të romanit, Guliveri kthehet në Angli tek familja e tij;</a:t>
            </a:r>
            <a:endParaRPr lang="en-US" dirty="0"/>
          </a:p>
        </p:txBody>
      </p:sp>
    </p:spTree>
  </p:cSld>
  <p:clrMapOvr>
    <a:masterClrMapping/>
  </p:clrMapOvr>
  <p:transition advTm="7891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384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Lënda mësimore: Gjuhë shqipe Fusha programore: Letërsi</vt:lpstr>
      <vt:lpstr>Fragment i nxjerrur nga romani: “UDHËTIMET E GULIVERIT “ </vt:lpstr>
      <vt:lpstr>Përmbajtja e shkurtër:</vt:lpstr>
      <vt:lpstr>Slide 4</vt:lpstr>
      <vt:lpstr>Pjesa e dytë:</vt:lpstr>
      <vt:lpstr>Slide 6</vt:lpstr>
      <vt:lpstr>Pjesa e tretë:</vt:lpstr>
      <vt:lpstr>Pjesa e katërt:</vt:lpstr>
      <vt:lpstr>Guliveri ishte kundër njerëzve, të cilët duan vetëm  pasuri, territor dhe famë;</vt:lpstr>
      <vt:lpstr>Slide 10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Lënda mësimore: Gjuhë shqipe</dc:title>
  <dc:creator>User</dc:creator>
  <cp:lastModifiedBy>Nimet</cp:lastModifiedBy>
  <cp:revision>9</cp:revision>
  <dcterms:created xsi:type="dcterms:W3CDTF">2015-03-17T15:53:21Z</dcterms:created>
  <dcterms:modified xsi:type="dcterms:W3CDTF">2020-03-17T21:14:39Z</dcterms:modified>
</cp:coreProperties>
</file>