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5"/>
  </p:notesMasterIdLst>
  <p:sldIdLst>
    <p:sldId id="274" r:id="rId2"/>
    <p:sldId id="266" r:id="rId3"/>
    <p:sldId id="264" r:id="rId4"/>
    <p:sldId id="265" r:id="rId5"/>
    <p:sldId id="267" r:id="rId6"/>
    <p:sldId id="256" r:id="rId7"/>
    <p:sldId id="260" r:id="rId8"/>
    <p:sldId id="261" r:id="rId9"/>
    <p:sldId id="363" r:id="rId10"/>
    <p:sldId id="364" r:id="rId11"/>
    <p:sldId id="365" r:id="rId12"/>
    <p:sldId id="366" r:id="rId13"/>
    <p:sldId id="34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726EC08-06DB-44C4-A0D5-36AAFF4A467A}" type="datetimeFigureOut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C548C0D-77C7-4C48-B2F4-F95C527B1B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BE5224-BE3B-467A-9893-5D044D43A8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563DB-0879-4082-8543-22F08BB2CA14}" type="datetimeFigureOut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623FE-0999-41D5-9398-904FBC12D8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70294-9B65-4062-A00D-5221D637CD68}" type="datetimeFigureOut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0E233-E907-4A07-A6E2-EED28A3B7A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F783-F055-422A-B0C2-0D2B70F37B54}" type="datetimeFigureOut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DB3FC-E42A-432B-B7D9-9EBDAF1B40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E0AA4-4301-4103-85CC-4DCCC3CDC5BD}" type="datetimeFigureOut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FF2A5-AC20-4152-AEEE-FE9F655B05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6560E-6F9B-4A5D-9431-63451A3F0CB1}" type="datetimeFigureOut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1BE5C-77A2-4D5C-BE29-58257144F9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CAB7A-9199-4F84-A1CA-B15FF1972D84}" type="datetimeFigureOut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4E71E-0AF3-4600-9A08-4B681B2A8F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CE66A-DED9-429E-BA6E-BD33669E6961}" type="datetimeFigureOut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EC3F6-739C-4358-B319-F8BE06285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E34CF-B691-4755-80DA-CDC4323302BB}" type="datetimeFigureOut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54A70-6C9A-4940-93E0-8A0E252707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2EE8C-7B6C-4046-8B47-607A386E2352}" type="datetimeFigureOut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94191-748F-4502-BE70-2380B1E6E4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2D249-5E3E-4A07-A7B8-8EEC58BBF5C8}" type="datetimeFigureOut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52C64-9F5B-41DF-BB6D-7D8E355D5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91E40-18D5-4868-A962-872454996FFE}" type="datetimeFigureOut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647E2-7026-450E-BCA1-7326E43411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DC68FE-1EAD-42B8-8F75-F5B7DBA82567}" type="datetimeFigureOut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3C7BA6-7F32-4889-8DA6-217F50AD5A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56" r:id="rId4"/>
    <p:sldLayoutId id="2147483962" r:id="rId5"/>
    <p:sldLayoutId id="2147483957" r:id="rId6"/>
    <p:sldLayoutId id="2147483963" r:id="rId7"/>
    <p:sldLayoutId id="2147483964" r:id="rId8"/>
    <p:sldLayoutId id="2147483965" r:id="rId9"/>
    <p:sldLayoutId id="2147483958" r:id="rId10"/>
    <p:sldLayoutId id="214748396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887" y="685800"/>
            <a:ext cx="673556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LËNDA MËSIMORE : - GJUHË SHQIPE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371600"/>
            <a:ext cx="608102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PARALELJA                -  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V-                  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209800"/>
            <a:ext cx="807720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NJËSIA MËSIMORE: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FJALËT ME KUPTIM ZVOGËLUES DHE              </a:t>
            </a:r>
            <a:r>
              <a:rPr lang="en-US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PëRKËDHELËS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3429000"/>
            <a:ext cx="562788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TIPI I ORËA :            - ZHVILLIM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4343400"/>
            <a:ext cx="585827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DATA  :                        </a:t>
            </a:r>
            <a:r>
              <a:rPr lang="en-US" sz="28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03 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~PP2013.WAV">
            <a:hlinkClick r:id="" action="ppaction://media"/>
          </p:cNvPr>
          <p:cNvPicPr>
            <a:picLocks noRot="1" noChangeAspect="1"/>
          </p:cNvPicPr>
          <p:nvPr>
            <a:wavAudioFile r:embed="rId1" name="~PP2013.WAV"/>
          </p:nvPr>
        </p:nvPicPr>
        <p:blipFill>
          <a:blip r:embed="rId3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Përveç</a:t>
            </a:r>
            <a:r>
              <a:rPr lang="en-US" sz="3200" dirty="0" smtClean="0"/>
              <a:t> </a:t>
            </a:r>
            <a:r>
              <a:rPr lang="en-US" sz="3200" dirty="0" err="1" smtClean="0"/>
              <a:t>këtyre</a:t>
            </a:r>
            <a:r>
              <a:rPr lang="en-US" sz="3200" dirty="0" smtClean="0"/>
              <a:t> </a:t>
            </a:r>
            <a:r>
              <a:rPr lang="en-US" sz="3200" dirty="0" err="1" smtClean="0"/>
              <a:t>prapashtesave</a:t>
            </a:r>
            <a:r>
              <a:rPr lang="en-US" sz="3200" dirty="0" smtClean="0"/>
              <a:t> me </a:t>
            </a:r>
            <a:r>
              <a:rPr lang="en-US" sz="3200" dirty="0" err="1" smtClean="0"/>
              <a:t>kuptim</a:t>
            </a:r>
            <a:r>
              <a:rPr lang="en-US" sz="3200" dirty="0" smtClean="0"/>
              <a:t> </a:t>
            </a:r>
            <a:r>
              <a:rPr lang="en-US" sz="3200" dirty="0" err="1" smtClean="0"/>
              <a:t>përkëdhelie</a:t>
            </a:r>
            <a:r>
              <a:rPr lang="en-US" sz="3200" dirty="0" smtClean="0"/>
              <a:t> </a:t>
            </a:r>
            <a:r>
              <a:rPr lang="en-US" sz="3200" dirty="0" err="1" smtClean="0"/>
              <a:t>ose</a:t>
            </a:r>
            <a:r>
              <a:rPr lang="en-US" sz="3200" dirty="0" smtClean="0"/>
              <a:t> </a:t>
            </a:r>
            <a:r>
              <a:rPr lang="en-US" sz="3200" dirty="0" err="1" smtClean="0"/>
              <a:t>zvogëlimi</a:t>
            </a:r>
            <a:r>
              <a:rPr lang="en-US" sz="3200" dirty="0" smtClean="0"/>
              <a:t> </a:t>
            </a:r>
            <a:r>
              <a:rPr lang="en-US" sz="3200" dirty="0" err="1" smtClean="0"/>
              <a:t>rrallë</a:t>
            </a:r>
            <a:r>
              <a:rPr lang="en-US" sz="3200" dirty="0" smtClean="0"/>
              <a:t> </a:t>
            </a:r>
            <a:r>
              <a:rPr lang="en-US" sz="3200" dirty="0" err="1" smtClean="0"/>
              <a:t>përdoren</a:t>
            </a:r>
            <a:r>
              <a:rPr lang="en-US" sz="3200" dirty="0" smtClean="0"/>
              <a:t> </a:t>
            </a:r>
            <a:r>
              <a:rPr lang="en-US" sz="3200" dirty="0" err="1" smtClean="0"/>
              <a:t>edhe</a:t>
            </a:r>
            <a:r>
              <a:rPr lang="en-US" sz="3200" dirty="0" smtClean="0"/>
              <a:t> </a:t>
            </a:r>
            <a:r>
              <a:rPr lang="en-US" sz="3200" dirty="0" err="1" smtClean="0"/>
              <a:t>disa</a:t>
            </a:r>
            <a:r>
              <a:rPr lang="en-US" sz="3200" dirty="0" smtClean="0"/>
              <a:t> </a:t>
            </a:r>
            <a:r>
              <a:rPr lang="en-US" sz="3200" dirty="0" err="1" smtClean="0"/>
              <a:t>prapashtesa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tjera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–</a:t>
            </a:r>
            <a:endParaRPr lang="sq-AL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ush</a:t>
            </a:r>
            <a:r>
              <a:rPr lang="en-US" sz="3200" dirty="0" smtClean="0">
                <a:solidFill>
                  <a:srgbClr val="FF0000"/>
                </a:solidFill>
              </a:rPr>
              <a:t>; -</a:t>
            </a:r>
            <a:r>
              <a:rPr lang="sq-AL" sz="3200" dirty="0" err="1" smtClean="0">
                <a:solidFill>
                  <a:srgbClr val="FF0000"/>
                </a:solidFill>
              </a:rPr>
              <a:t>ushkë</a:t>
            </a:r>
            <a:r>
              <a:rPr lang="en-US" sz="3200" dirty="0" smtClean="0">
                <a:solidFill>
                  <a:srgbClr val="FF0000"/>
                </a:solidFill>
              </a:rPr>
              <a:t> ; -</a:t>
            </a:r>
            <a:r>
              <a:rPr lang="sq-AL" sz="3200" dirty="0" err="1" smtClean="0">
                <a:solidFill>
                  <a:srgbClr val="FF0000"/>
                </a:solidFill>
              </a:rPr>
              <a:t>icë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971800"/>
            <a:ext cx="3276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Prapashtesa</a:t>
            </a:r>
            <a:r>
              <a:rPr lang="en-US" sz="2800" dirty="0" smtClean="0"/>
              <a:t> –</a:t>
            </a:r>
            <a:endParaRPr lang="sq-AL" sz="2800" dirty="0" smtClean="0"/>
          </a:p>
          <a:p>
            <a:r>
              <a:rPr lang="sq-AL" sz="2800" dirty="0" smtClean="0">
                <a:solidFill>
                  <a:srgbClr val="FF0000"/>
                </a:solidFill>
              </a:rPr>
              <a:t>ush</a:t>
            </a:r>
            <a:r>
              <a:rPr lang="sq-AL" sz="2800" dirty="0" smtClean="0"/>
              <a:t>: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Lepur</a:t>
            </a:r>
            <a:r>
              <a:rPr lang="sq-AL" sz="3200" dirty="0" smtClean="0">
                <a:solidFill>
                  <a:srgbClr val="FF0000"/>
                </a:solidFill>
              </a:rPr>
              <a:t>ush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err="1" smtClean="0"/>
              <a:t>Bab</a:t>
            </a:r>
            <a:r>
              <a:rPr lang="sq-AL" sz="3200" dirty="0" smtClean="0">
                <a:solidFill>
                  <a:srgbClr val="FF0000"/>
                </a:solidFill>
              </a:rPr>
              <a:t>ush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err="1" smtClean="0"/>
              <a:t>Vogël</a:t>
            </a:r>
            <a:r>
              <a:rPr lang="en-US" sz="3200" dirty="0" err="1" smtClean="0">
                <a:solidFill>
                  <a:srgbClr val="FF0000"/>
                </a:solidFill>
              </a:rPr>
              <a:t>ush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err="1" smtClean="0"/>
              <a:t>Plak</a:t>
            </a:r>
            <a:r>
              <a:rPr lang="en-US" sz="3200" dirty="0" err="1" smtClean="0">
                <a:solidFill>
                  <a:srgbClr val="FF0000"/>
                </a:solidFill>
              </a:rPr>
              <a:t>ush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err="1" smtClean="0"/>
              <a:t>Ka</a:t>
            </a:r>
            <a:r>
              <a:rPr lang="en-US" sz="3200" dirty="0" err="1" smtClean="0">
                <a:solidFill>
                  <a:srgbClr val="FF0000"/>
                </a:solidFill>
              </a:rPr>
              <a:t>ush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3048000"/>
            <a:ext cx="2590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Prapashtesa</a:t>
            </a:r>
            <a:r>
              <a:rPr lang="en-US" sz="3200" dirty="0" smtClean="0"/>
              <a:t> - </a:t>
            </a:r>
            <a:r>
              <a:rPr lang="en-US" sz="3200" dirty="0" err="1" smtClean="0">
                <a:solidFill>
                  <a:srgbClr val="FF0000"/>
                </a:solidFill>
              </a:rPr>
              <a:t>ushkë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r>
              <a:rPr lang="en-US" sz="3200" dirty="0" err="1" smtClean="0"/>
              <a:t>Flet</a:t>
            </a:r>
            <a:r>
              <a:rPr lang="en-US" sz="3200" dirty="0" err="1" smtClean="0">
                <a:solidFill>
                  <a:srgbClr val="FF0000"/>
                </a:solidFill>
              </a:rPr>
              <a:t>ushkë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err="1" smtClean="0"/>
              <a:t>Llamb</a:t>
            </a:r>
            <a:r>
              <a:rPr lang="en-US" sz="3200" dirty="0" err="1" smtClean="0">
                <a:solidFill>
                  <a:srgbClr val="FF0000"/>
                </a:solidFill>
              </a:rPr>
              <a:t>ushkë</a:t>
            </a:r>
            <a:endParaRPr lang="sq-AL" sz="3200" dirty="0">
              <a:solidFill>
                <a:srgbClr val="FF0000"/>
              </a:solidFill>
            </a:endParaRPr>
          </a:p>
          <a:p>
            <a:r>
              <a:rPr lang="en-US" sz="3200" dirty="0" err="1" smtClean="0"/>
              <a:t>Qep</a:t>
            </a:r>
            <a:r>
              <a:rPr lang="en-US" sz="3200" dirty="0" err="1" smtClean="0">
                <a:solidFill>
                  <a:srgbClr val="FF0000"/>
                </a:solidFill>
              </a:rPr>
              <a:t>ushkë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5867400" y="3124200"/>
            <a:ext cx="3124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Prapashtesa</a:t>
            </a:r>
            <a:r>
              <a:rPr lang="en-US" sz="3200" dirty="0" smtClean="0"/>
              <a:t>  -</a:t>
            </a:r>
            <a:r>
              <a:rPr lang="sq-AL" sz="3200" dirty="0" err="1" smtClean="0">
                <a:solidFill>
                  <a:srgbClr val="FF0000"/>
                </a:solidFill>
              </a:rPr>
              <a:t>icë</a:t>
            </a:r>
            <a:r>
              <a:rPr lang="en-US" sz="3200" dirty="0" smtClean="0"/>
              <a:t> </a:t>
            </a:r>
            <a:endParaRPr lang="sq-AL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Kokërdh</a:t>
            </a:r>
            <a:r>
              <a:rPr lang="sq-AL" sz="3200" dirty="0" err="1" smtClean="0">
                <a:solidFill>
                  <a:srgbClr val="FF0000"/>
                </a:solidFill>
              </a:rPr>
              <a:t>icë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err="1" smtClean="0"/>
              <a:t>Rrug</a:t>
            </a:r>
            <a:r>
              <a:rPr lang="en-US" sz="3200" dirty="0" err="1" smtClean="0">
                <a:solidFill>
                  <a:srgbClr val="FF0000"/>
                </a:solidFill>
              </a:rPr>
              <a:t>icë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8458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Me </a:t>
            </a:r>
            <a:r>
              <a:rPr lang="en-US" sz="3200" dirty="0" err="1" smtClean="0"/>
              <a:t>një</a:t>
            </a:r>
            <a:r>
              <a:rPr lang="en-US" sz="3200" dirty="0" smtClean="0"/>
              <a:t> </a:t>
            </a:r>
            <a:r>
              <a:rPr lang="en-US" sz="3200" dirty="0" err="1" smtClean="0"/>
              <a:t>shtrirje</a:t>
            </a:r>
            <a:r>
              <a:rPr lang="en-US" sz="3200" dirty="0" smtClean="0"/>
              <a:t> </a:t>
            </a:r>
            <a:r>
              <a:rPr lang="en-US" sz="3200" dirty="0" err="1" smtClean="0"/>
              <a:t>dialektore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ngushtë</a:t>
            </a:r>
            <a:r>
              <a:rPr lang="en-US" sz="3200" dirty="0" smtClean="0"/>
              <a:t> </a:t>
            </a:r>
            <a:r>
              <a:rPr lang="en-US" sz="3200" dirty="0" err="1" smtClean="0"/>
              <a:t>përdoren</a:t>
            </a:r>
            <a:r>
              <a:rPr lang="en-US" sz="3200" dirty="0" smtClean="0"/>
              <a:t> </a:t>
            </a:r>
            <a:r>
              <a:rPr lang="en-US" sz="3200" dirty="0" err="1" smtClean="0"/>
              <a:t>edhe</a:t>
            </a:r>
            <a:r>
              <a:rPr lang="en-US" sz="3200" dirty="0" smtClean="0"/>
              <a:t> </a:t>
            </a:r>
            <a:r>
              <a:rPr lang="en-US" sz="3200" dirty="0" err="1" smtClean="0"/>
              <a:t>prapashtesat</a:t>
            </a:r>
            <a:r>
              <a:rPr lang="en-US" sz="3200" dirty="0" smtClean="0"/>
              <a:t>  </a:t>
            </a:r>
            <a:r>
              <a:rPr lang="en-US" sz="3200" dirty="0" smtClean="0">
                <a:solidFill>
                  <a:srgbClr val="FF0000"/>
                </a:solidFill>
              </a:rPr>
              <a:t>- </a:t>
            </a:r>
            <a:r>
              <a:rPr lang="en-US" sz="3200" dirty="0" err="1" smtClean="0">
                <a:solidFill>
                  <a:srgbClr val="FF0000"/>
                </a:solidFill>
              </a:rPr>
              <a:t>kë</a:t>
            </a:r>
            <a:r>
              <a:rPr lang="en-US" sz="3200" dirty="0" smtClean="0">
                <a:solidFill>
                  <a:srgbClr val="FF0000"/>
                </a:solidFill>
              </a:rPr>
              <a:t> e - </a:t>
            </a:r>
            <a:r>
              <a:rPr lang="en-US" sz="3200" dirty="0" err="1" smtClean="0">
                <a:solidFill>
                  <a:srgbClr val="FF0000"/>
                </a:solidFill>
              </a:rPr>
              <a:t>içkë</a:t>
            </a:r>
            <a:r>
              <a:rPr lang="en-US" sz="3200" dirty="0" smtClean="0"/>
              <a:t>.</a:t>
            </a:r>
            <a:endParaRPr lang="sq-AL" sz="3200" dirty="0" smtClean="0"/>
          </a:p>
          <a:p>
            <a:r>
              <a:rPr lang="en-US" sz="3200" dirty="0" smtClean="0"/>
              <a:t> Po </a:t>
            </a:r>
            <a:r>
              <a:rPr lang="en-US" sz="3200" dirty="0" err="1" smtClean="0"/>
              <a:t>ashtu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dialektore</a:t>
            </a:r>
            <a:r>
              <a:rPr lang="en-US" sz="3200" dirty="0" smtClean="0"/>
              <a:t> </a:t>
            </a:r>
            <a:r>
              <a:rPr lang="en-US" sz="3200" dirty="0" err="1" smtClean="0"/>
              <a:t>kanë</a:t>
            </a:r>
            <a:r>
              <a:rPr lang="en-US" sz="3200" dirty="0" smtClean="0"/>
              <a:t> </a:t>
            </a:r>
            <a:r>
              <a:rPr lang="en-US" sz="3200" dirty="0" err="1" smtClean="0"/>
              <a:t>mbetur</a:t>
            </a:r>
            <a:r>
              <a:rPr lang="en-US" sz="3200" dirty="0" smtClean="0"/>
              <a:t> </a:t>
            </a:r>
            <a:r>
              <a:rPr lang="en-US" sz="3200" dirty="0" err="1" smtClean="0"/>
              <a:t>edhe</a:t>
            </a:r>
            <a:r>
              <a:rPr lang="en-US" sz="3200" dirty="0" smtClean="0"/>
              <a:t> </a:t>
            </a:r>
            <a:r>
              <a:rPr lang="en-US" sz="3200" dirty="0" err="1" smtClean="0"/>
              <a:t>prapashtesa</a:t>
            </a:r>
            <a:r>
              <a:rPr lang="en-US" sz="3200" dirty="0" smtClean="0"/>
              <a:t> e </a:t>
            </a:r>
            <a:r>
              <a:rPr lang="en-US" sz="3200" dirty="0" err="1" smtClean="0"/>
              <a:t>përkëdhelie</a:t>
            </a:r>
            <a:r>
              <a:rPr lang="en-US" sz="3200" dirty="0" smtClean="0"/>
              <a:t> - </a:t>
            </a:r>
            <a:r>
              <a:rPr lang="en-US" sz="3200" dirty="0" err="1" smtClean="0">
                <a:solidFill>
                  <a:srgbClr val="FF0000"/>
                </a:solidFill>
              </a:rPr>
              <a:t>ko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- </a:t>
            </a:r>
            <a:r>
              <a:rPr lang="en-US" sz="3200" dirty="0" err="1" smtClean="0">
                <a:solidFill>
                  <a:srgbClr val="FF0000"/>
                </a:solidFill>
              </a:rPr>
              <a:t>çe</a:t>
            </a:r>
            <a:r>
              <a:rPr lang="en-US" sz="3200" dirty="0" smtClean="0"/>
              <a:t>,</a:t>
            </a:r>
          </a:p>
          <a:p>
            <a:endParaRPr lang="sq-AL" sz="3200" dirty="0" smtClean="0"/>
          </a:p>
          <a:p>
            <a:r>
              <a:rPr lang="en-US" sz="3200" b="1" dirty="0" err="1" smtClean="0"/>
              <a:t>Prapashtesa</a:t>
            </a:r>
            <a:r>
              <a:rPr lang="en-US" sz="3200" dirty="0" smtClean="0"/>
              <a:t> - </a:t>
            </a:r>
            <a:r>
              <a:rPr lang="en-US" sz="3200" dirty="0" err="1" smtClean="0">
                <a:solidFill>
                  <a:srgbClr val="FF0000"/>
                </a:solidFill>
              </a:rPr>
              <a:t>kë</a:t>
            </a:r>
            <a:r>
              <a:rPr lang="en-US" sz="3200" dirty="0" smtClean="0"/>
              <a:t>               </a:t>
            </a:r>
            <a:r>
              <a:rPr lang="en-US" sz="3200" dirty="0" err="1" smtClean="0"/>
              <a:t>çup</a:t>
            </a:r>
            <a:r>
              <a:rPr lang="en-US" sz="3200" dirty="0" err="1" smtClean="0">
                <a:solidFill>
                  <a:srgbClr val="FF0000"/>
                </a:solidFill>
              </a:rPr>
              <a:t>kë</a:t>
            </a:r>
            <a:r>
              <a:rPr lang="en-US" sz="3200" dirty="0" smtClean="0"/>
              <a:t>  ,      </a:t>
            </a:r>
            <a:r>
              <a:rPr lang="en-US" sz="3200" dirty="0" err="1" smtClean="0"/>
              <a:t>mushqerkë</a:t>
            </a:r>
            <a:r>
              <a:rPr lang="en-US" sz="3200" dirty="0" smtClean="0"/>
              <a:t> , </a:t>
            </a:r>
            <a:r>
              <a:rPr lang="en-US" sz="3200" dirty="0" err="1" smtClean="0"/>
              <a:t>yll</a:t>
            </a:r>
            <a:r>
              <a:rPr lang="en-US" sz="3200" dirty="0" err="1" smtClean="0">
                <a:solidFill>
                  <a:srgbClr val="FF0000"/>
                </a:solidFill>
              </a:rPr>
              <a:t>kë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r>
              <a:rPr lang="en-US" sz="3200" b="1" dirty="0" err="1" smtClean="0"/>
              <a:t>Prapashtesa</a:t>
            </a:r>
            <a:r>
              <a:rPr lang="en-US" sz="3200" dirty="0" smtClean="0"/>
              <a:t> -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içkë</a:t>
            </a:r>
            <a:r>
              <a:rPr lang="en-US" sz="3200" dirty="0" smtClean="0">
                <a:solidFill>
                  <a:srgbClr val="FF0000"/>
                </a:solidFill>
              </a:rPr>
              <a:t>           </a:t>
            </a:r>
            <a:r>
              <a:rPr lang="en-US" sz="3200" dirty="0" err="1" smtClean="0"/>
              <a:t>gur</a:t>
            </a:r>
            <a:r>
              <a:rPr lang="en-US" sz="3200" dirty="0" err="1" smtClean="0">
                <a:solidFill>
                  <a:srgbClr val="FF0000"/>
                </a:solidFill>
              </a:rPr>
              <a:t>içkë</a:t>
            </a:r>
            <a:r>
              <a:rPr lang="en-US" sz="3200" dirty="0" smtClean="0"/>
              <a:t> ,   </a:t>
            </a:r>
            <a:r>
              <a:rPr lang="en-US" sz="3200" dirty="0" err="1" smtClean="0"/>
              <a:t>der</a:t>
            </a:r>
            <a:r>
              <a:rPr lang="en-US" sz="3200" dirty="0" err="1" smtClean="0">
                <a:solidFill>
                  <a:srgbClr val="FF0000"/>
                </a:solidFill>
              </a:rPr>
              <a:t>içkë</a:t>
            </a:r>
            <a:r>
              <a:rPr lang="en-US" sz="3200" dirty="0" smtClean="0"/>
              <a:t> ,          </a:t>
            </a:r>
            <a:r>
              <a:rPr lang="en-US" sz="3200" dirty="0" err="1" smtClean="0"/>
              <a:t>kor</a:t>
            </a:r>
            <a:r>
              <a:rPr lang="en-US" sz="3200" dirty="0" err="1" smtClean="0">
                <a:solidFill>
                  <a:srgbClr val="FF0000"/>
                </a:solidFill>
              </a:rPr>
              <a:t>içkë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077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3200" b="1" dirty="0" smtClean="0"/>
              <a:t>Detyrë:</a:t>
            </a:r>
          </a:p>
          <a:p>
            <a:endParaRPr lang="sq-AL" sz="3200" b="1" dirty="0"/>
          </a:p>
          <a:p>
            <a:r>
              <a:rPr lang="en-US" dirty="0" smtClean="0"/>
              <a:t> </a:t>
            </a:r>
            <a:r>
              <a:rPr lang="en-US" sz="3200" dirty="0" err="1" smtClean="0"/>
              <a:t>Në</a:t>
            </a:r>
            <a:r>
              <a:rPr lang="en-US" sz="3200" dirty="0" smtClean="0"/>
              <a:t> </a:t>
            </a:r>
            <a:r>
              <a:rPr lang="en-US" sz="3200" dirty="0" err="1" smtClean="0"/>
              <a:t>fjalitë</a:t>
            </a:r>
            <a:r>
              <a:rPr lang="en-US" sz="3200" dirty="0" smtClean="0"/>
              <a:t> e </a:t>
            </a:r>
            <a:r>
              <a:rPr lang="en-US" sz="3200" dirty="0" err="1" smtClean="0"/>
              <a:t>poshtëshënuara</a:t>
            </a:r>
            <a:r>
              <a:rPr lang="en-US" sz="3200" dirty="0" smtClean="0"/>
              <a:t> </a:t>
            </a:r>
            <a:r>
              <a:rPr lang="en-US" sz="3200" dirty="0" err="1" smtClean="0"/>
              <a:t>nënvizoni</a:t>
            </a:r>
            <a:r>
              <a:rPr lang="en-US" sz="3200" dirty="0" smtClean="0"/>
              <a:t> </a:t>
            </a:r>
            <a:r>
              <a:rPr lang="en-US" sz="3200" dirty="0" err="1" smtClean="0"/>
              <a:t>fjalët</a:t>
            </a:r>
            <a:r>
              <a:rPr lang="en-US" sz="3200" dirty="0" smtClean="0"/>
              <a:t> me </a:t>
            </a:r>
            <a:r>
              <a:rPr lang="en-US" sz="3200" dirty="0" err="1" smtClean="0"/>
              <a:t>kuptim</a:t>
            </a:r>
            <a:r>
              <a:rPr lang="en-US" sz="3200" dirty="0" smtClean="0"/>
              <a:t> </a:t>
            </a:r>
            <a:r>
              <a:rPr lang="en-US" sz="3200" dirty="0" err="1" smtClean="0"/>
              <a:t>përkëdhelës</a:t>
            </a:r>
            <a:r>
              <a:rPr lang="en-US" sz="3200" dirty="0" smtClean="0"/>
              <a:t>:</a:t>
            </a:r>
            <a:endParaRPr lang="sq-AL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Çupa</a:t>
            </a:r>
            <a:r>
              <a:rPr lang="en-US" sz="3200" dirty="0" smtClean="0"/>
              <a:t> </a:t>
            </a:r>
            <a:r>
              <a:rPr lang="en-US" sz="3200" dirty="0" err="1" smtClean="0"/>
              <a:t>ime</a:t>
            </a:r>
            <a:r>
              <a:rPr lang="en-US" sz="3200" dirty="0" smtClean="0"/>
              <a:t> </a:t>
            </a:r>
            <a:r>
              <a:rPr lang="en-US" sz="3200" dirty="0" err="1" smtClean="0"/>
              <a:t>çupëz</a:t>
            </a:r>
            <a:r>
              <a:rPr lang="en-US" sz="3200" dirty="0" smtClean="0"/>
              <a:t>,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fortë</a:t>
            </a:r>
            <a:r>
              <a:rPr lang="en-US" sz="3200" dirty="0" smtClean="0"/>
              <a:t> </a:t>
            </a:r>
            <a:r>
              <a:rPr lang="en-US" sz="3200" dirty="0" err="1" smtClean="0"/>
              <a:t>që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. </a:t>
            </a:r>
            <a:r>
              <a:rPr lang="en-US" sz="3200" dirty="0" err="1" smtClean="0"/>
              <a:t>Gjyshja</a:t>
            </a:r>
            <a:r>
              <a:rPr lang="en-US" sz="3200" dirty="0" smtClean="0"/>
              <a:t> e pa </a:t>
            </a:r>
            <a:r>
              <a:rPr lang="en-US" sz="3200" dirty="0" err="1" smtClean="0"/>
              <a:t>kësulkuqen</a:t>
            </a:r>
            <a:r>
              <a:rPr lang="en-US" sz="3200" dirty="0" smtClean="0"/>
              <a:t> </a:t>
            </a:r>
            <a:r>
              <a:rPr lang="en-US" sz="3200" dirty="0" err="1" smtClean="0"/>
              <a:t>në</a:t>
            </a:r>
            <a:r>
              <a:rPr lang="en-US" sz="3200" dirty="0" smtClean="0"/>
              <a:t> </a:t>
            </a:r>
            <a:r>
              <a:rPr lang="en-US" sz="3200" dirty="0" err="1" smtClean="0"/>
              <a:t>portëz</a:t>
            </a:r>
            <a:r>
              <a:rPr lang="en-US" sz="3200" dirty="0" smtClean="0"/>
              <a:t>. </a:t>
            </a:r>
            <a:r>
              <a:rPr lang="en-US" sz="3200" dirty="0" err="1" smtClean="0"/>
              <a:t>Ajo</a:t>
            </a:r>
            <a:r>
              <a:rPr lang="en-US" sz="3200" dirty="0" smtClean="0"/>
              <a:t> </a:t>
            </a:r>
            <a:r>
              <a:rPr lang="en-US" sz="3200" dirty="0" err="1" smtClean="0"/>
              <a:t>në</a:t>
            </a:r>
            <a:r>
              <a:rPr lang="en-US" sz="3200" dirty="0" smtClean="0"/>
              <a:t> </a:t>
            </a:r>
            <a:r>
              <a:rPr lang="en-US" sz="3200" dirty="0" err="1" smtClean="0"/>
              <a:t>shtëpizë</a:t>
            </a:r>
            <a:r>
              <a:rPr lang="en-US" sz="3200" dirty="0" smtClean="0"/>
              <a:t> e pa </a:t>
            </a:r>
            <a:r>
              <a:rPr lang="en-US" sz="3200" dirty="0" err="1" smtClean="0"/>
              <a:t>gjyshen</a:t>
            </a:r>
            <a:r>
              <a:rPr lang="en-US" sz="3200" dirty="0" smtClean="0"/>
              <a:t>. </a:t>
            </a:r>
            <a:r>
              <a:rPr lang="en-US" sz="3200" dirty="0" err="1" smtClean="0"/>
              <a:t>Ylli</a:t>
            </a:r>
            <a:r>
              <a:rPr lang="en-US" sz="3200" dirty="0" smtClean="0"/>
              <a:t> e do </a:t>
            </a:r>
            <a:r>
              <a:rPr lang="en-US" sz="3200" dirty="0" err="1" smtClean="0"/>
              <a:t>shumë</a:t>
            </a:r>
            <a:r>
              <a:rPr lang="en-US" sz="3200" dirty="0" smtClean="0"/>
              <a:t> </a:t>
            </a:r>
            <a:r>
              <a:rPr lang="en-US" sz="3200" dirty="0" err="1" smtClean="0"/>
              <a:t>lepurushin</a:t>
            </a:r>
            <a:r>
              <a:rPr lang="en-US" sz="3200" dirty="0" smtClean="0"/>
              <a:t>. </a:t>
            </a:r>
            <a:r>
              <a:rPr lang="en-US" sz="3200" dirty="0" err="1" smtClean="0"/>
              <a:t>Nëpër</a:t>
            </a:r>
            <a:r>
              <a:rPr lang="en-US" sz="3200" dirty="0" smtClean="0"/>
              <a:t> </a:t>
            </a:r>
            <a:r>
              <a:rPr lang="en-US" sz="3200" dirty="0" err="1" smtClean="0"/>
              <a:t>rrugicë</a:t>
            </a:r>
            <a:r>
              <a:rPr lang="en-US" sz="3200" dirty="0" smtClean="0"/>
              <a:t> </a:t>
            </a:r>
            <a:r>
              <a:rPr lang="en-US" sz="3200" dirty="0" err="1" smtClean="0"/>
              <a:t>kalojnë</a:t>
            </a:r>
            <a:r>
              <a:rPr lang="en-US" sz="3200" dirty="0" smtClean="0"/>
              <a:t> </a:t>
            </a:r>
            <a:r>
              <a:rPr lang="en-US" sz="3200" dirty="0" err="1" smtClean="0"/>
              <a:t>shumë</a:t>
            </a:r>
            <a:r>
              <a:rPr lang="en-US" sz="3200" dirty="0" smtClean="0"/>
              <a:t> </a:t>
            </a:r>
            <a:r>
              <a:rPr lang="en-US" sz="3200" dirty="0" err="1" smtClean="0"/>
              <a:t>vogëlush</a:t>
            </a:r>
            <a:r>
              <a:rPr lang="en-US" sz="3200" dirty="0" smtClean="0"/>
              <a:t>. </a:t>
            </a:r>
            <a:r>
              <a:rPr lang="en-US" sz="3200" dirty="0" err="1" smtClean="0"/>
              <a:t>Fatoni</a:t>
            </a:r>
            <a:r>
              <a:rPr lang="en-US" sz="3200" dirty="0" smtClean="0"/>
              <a:t> </a:t>
            </a:r>
            <a:r>
              <a:rPr lang="en-US" sz="3200" dirty="0" err="1" smtClean="0"/>
              <a:t>babin</a:t>
            </a:r>
            <a:r>
              <a:rPr lang="en-US" sz="3200" dirty="0" smtClean="0"/>
              <a:t> e </a:t>
            </a:r>
            <a:r>
              <a:rPr lang="en-US" sz="3200" dirty="0" err="1" smtClean="0"/>
              <a:t>thirr</a:t>
            </a:r>
            <a:r>
              <a:rPr lang="en-US" sz="3200" dirty="0" smtClean="0"/>
              <a:t> </a:t>
            </a:r>
            <a:r>
              <a:rPr lang="en-US" sz="3200" dirty="0" err="1" smtClean="0"/>
              <a:t>babush</a:t>
            </a:r>
            <a:r>
              <a:rPr lang="en-US" sz="3200" dirty="0" smtClean="0"/>
              <a:t>, </a:t>
            </a:r>
            <a:r>
              <a:rPr lang="en-US" sz="3200" dirty="0" err="1" smtClean="0"/>
              <a:t>kurse</a:t>
            </a:r>
            <a:r>
              <a:rPr lang="en-US" sz="3200" dirty="0" smtClean="0"/>
              <a:t> </a:t>
            </a:r>
            <a:r>
              <a:rPr lang="en-US" sz="3200" dirty="0" err="1" smtClean="0"/>
              <a:t>shokët</a:t>
            </a:r>
            <a:r>
              <a:rPr lang="en-US" sz="3200" dirty="0" smtClean="0"/>
              <a:t> e </a:t>
            </a:r>
            <a:r>
              <a:rPr lang="en-US" sz="3200" dirty="0" err="1" smtClean="0"/>
              <a:t>tij</a:t>
            </a:r>
            <a:r>
              <a:rPr lang="en-US" sz="3200" dirty="0" smtClean="0"/>
              <a:t> </a:t>
            </a:r>
            <a:r>
              <a:rPr lang="en-US" sz="3200" dirty="0" err="1" smtClean="0"/>
              <a:t>plakush</a:t>
            </a:r>
            <a:r>
              <a:rPr lang="en-US" sz="3200" dirty="0" smtClean="0"/>
              <a:t>.</a:t>
            </a:r>
            <a:endParaRPr lang="sq-AL" sz="3200" dirty="0" smtClean="0"/>
          </a:p>
          <a:p>
            <a:r>
              <a:rPr lang="sq-AL" sz="3200" dirty="0" smtClean="0"/>
              <a:t>Emrin :  ________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8077200" y="6553200"/>
            <a:ext cx="8382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D7F5621-65D1-4669-8560-83321449D09A}" type="slidenum">
              <a:rPr lang="en-US" sz="1200">
                <a:solidFill>
                  <a:srgbClr val="000000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13</a:t>
            </a:fld>
            <a:endParaRPr lang="en-US" sz="1200">
              <a:solidFill>
                <a:srgbClr val="000000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914400"/>
            <a:ext cx="5791200" cy="403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2133600" y="5181600"/>
            <a:ext cx="3232150" cy="1095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6600" b="1" i="1">
                <a:solidFill>
                  <a:srgbClr val="280099"/>
                </a:solidFill>
                <a:latin typeface="Franklin Gothic Book" pitchFamily="34" charset="0"/>
                <a:ea typeface="Lucida Sans Unicode" pitchFamily="34" charset="0"/>
                <a:cs typeface="Lucida Sans Unicode" pitchFamily="34" charset="0"/>
              </a:rPr>
              <a:t>Të lumtë</a:t>
            </a:r>
          </a:p>
        </p:txBody>
      </p:sp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err="1" smtClean="0"/>
              <a:t>Gr</a:t>
            </a:r>
            <a:r>
              <a:rPr lang="sq-AL" sz="6600" b="1" dirty="0" smtClean="0"/>
              <a:t>u</a:t>
            </a:r>
            <a:r>
              <a:rPr lang="en-US" sz="6600" b="1" dirty="0" smtClean="0"/>
              <a:t>p</a:t>
            </a:r>
            <a:r>
              <a:rPr lang="sq-AL" sz="6600" b="1" dirty="0" smtClean="0"/>
              <a:t>i</a:t>
            </a:r>
            <a:r>
              <a:rPr lang="en-US" sz="6600" b="1" dirty="0" smtClean="0"/>
              <a:t>: </a:t>
            </a:r>
            <a:r>
              <a:rPr lang="en-US" sz="6600" b="1" dirty="0" err="1" smtClean="0"/>
              <a:t>Bab</a:t>
            </a:r>
            <a:r>
              <a:rPr lang="en-US" sz="6600" b="1" dirty="0" err="1" smtClean="0">
                <a:solidFill>
                  <a:srgbClr val="FF0000"/>
                </a:solidFill>
              </a:rPr>
              <a:t>ush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endParaRPr lang="en-US" sz="2400" b="1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762000" y="8382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4" name="~PP636.WAV">
            <a:hlinkClick r:id="" action="ppaction://media"/>
          </p:cNvPr>
          <p:cNvPicPr>
            <a:picLocks noRot="1" noChangeAspect="1"/>
          </p:cNvPicPr>
          <p:nvPr>
            <a:wavAudioFile r:embed="rId1" name="~PP636.WAV"/>
          </p:nvPr>
        </p:nvPicPr>
        <p:blipFill>
          <a:blip r:embed="rId3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err="1" smtClean="0"/>
              <a:t>Grupi:h</a:t>
            </a:r>
            <a:r>
              <a:rPr lang="sq-AL" sz="6600" b="1" dirty="0" err="1" smtClean="0"/>
              <a:t>ënë</a:t>
            </a:r>
            <a:r>
              <a:rPr lang="sq-AL" sz="6600" b="1" dirty="0" err="1" smtClean="0">
                <a:solidFill>
                  <a:srgbClr val="FF0000"/>
                </a:solidFill>
              </a:rPr>
              <a:t>z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3" name="~PP2026.WAV">
            <a:hlinkClick r:id="" action="ppaction://media"/>
          </p:cNvPr>
          <p:cNvPicPr>
            <a:picLocks noRot="1" noChangeAspect="1"/>
          </p:cNvPicPr>
          <p:nvPr>
            <a:wavAudioFile r:embed="rId1" name="~PP2026.WAV"/>
          </p:nvPr>
        </p:nvPicPr>
        <p:blipFill>
          <a:blip r:embed="rId3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7200" b="1" dirty="0" err="1" smtClean="0"/>
              <a:t>Grupi</a:t>
            </a:r>
            <a:r>
              <a:rPr lang="en-US" sz="7200" b="1" dirty="0" smtClean="0"/>
              <a:t>:</a:t>
            </a:r>
            <a:r>
              <a:rPr lang="sq-AL" sz="7200" b="1" dirty="0" smtClean="0"/>
              <a:t>zog</a:t>
            </a:r>
            <a:r>
              <a:rPr lang="sq-AL" sz="7200" b="1" dirty="0" smtClean="0">
                <a:solidFill>
                  <a:srgbClr val="FF0000"/>
                </a:solidFill>
              </a:rPr>
              <a:t>th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" name="~PP3073.WAV">
            <a:hlinkClick r:id="" action="ppaction://media"/>
          </p:cNvPr>
          <p:cNvPicPr>
            <a:picLocks noRot="1" noChangeAspect="1"/>
          </p:cNvPicPr>
          <p:nvPr>
            <a:wavAudioFile r:embed="rId1" name="~PP3073.WAV"/>
          </p:nvPr>
        </p:nvPicPr>
        <p:blipFill>
          <a:blip r:embed="rId3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1261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200" b="1" dirty="0" smtClean="0"/>
              <a:t>   </a:t>
            </a:r>
            <a:r>
              <a:rPr lang="en-US" sz="7200" b="1" dirty="0" err="1" smtClean="0"/>
              <a:t>Grupi</a:t>
            </a:r>
            <a:r>
              <a:rPr lang="en-US" sz="7200" b="1" dirty="0" smtClean="0"/>
              <a:t>:</a:t>
            </a:r>
            <a:r>
              <a:rPr lang="sq-AL" sz="7200" b="1" dirty="0" smtClean="0"/>
              <a:t>vogël</a:t>
            </a:r>
            <a:r>
              <a:rPr lang="sq-AL" sz="7200" b="1" dirty="0" smtClean="0">
                <a:solidFill>
                  <a:srgbClr val="FF0000"/>
                </a:solidFill>
              </a:rPr>
              <a:t>ush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endParaRPr lang="en-US" sz="2400" dirty="0"/>
          </a:p>
        </p:txBody>
      </p:sp>
      <p:pic>
        <p:nvPicPr>
          <p:cNvPr id="3" name="~PP3870.WAV">
            <a:hlinkClick r:id="" action="ppaction://media"/>
          </p:cNvPr>
          <p:cNvPicPr>
            <a:picLocks noRot="1" noChangeAspect="1"/>
          </p:cNvPicPr>
          <p:nvPr>
            <a:wavAudioFile r:embed="rId1" name="~PP3870.WAV"/>
          </p:nvPr>
        </p:nvPicPr>
        <p:blipFill>
          <a:blip r:embed="rId3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153400" cy="533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TEKNIKA : </a:t>
            </a:r>
            <a:r>
              <a:rPr lang="sq-AL" dirty="0" err="1" smtClean="0"/>
              <a:t>Klaser</a:t>
            </a:r>
            <a:r>
              <a:rPr lang="sq-AL" dirty="0" smtClean="0"/>
              <a:t> teknika</a:t>
            </a:r>
            <a:endParaRPr lang="en-US" dirty="0"/>
          </a:p>
        </p:txBody>
      </p:sp>
      <p:pic>
        <p:nvPicPr>
          <p:cNvPr id="3" name="~PP1446.WAV">
            <a:hlinkClick r:id="" action="ppaction://media"/>
          </p:cNvPr>
          <p:cNvPicPr>
            <a:picLocks noRot="1" noChangeAspect="1"/>
          </p:cNvPicPr>
          <p:nvPr>
            <a:wavAudioFile r:embed="rId1" name="~PP1446.WAV"/>
          </p:nvPr>
        </p:nvPicPr>
        <p:blipFill>
          <a:blip r:embed="rId3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AutoShape 2" descr="Image result for fshati grade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19460" name="AutoShape 4" descr="Image result for fshati grade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19461" name="AutoShape 6" descr="Image result for fshati grade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19462" name="AutoShape 8" descr="Image result for fshati grade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19463" name="AutoShape 10" descr="Image result for fshati grade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19464" name="AutoShape 12" descr="Image result for fshati grade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19465" name="AutoShape 14" descr="Image result for fshati grade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762000"/>
            <a:ext cx="8077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Prapashtesat</a:t>
            </a:r>
            <a:r>
              <a:rPr lang="en-US" sz="2800" dirty="0" smtClean="0"/>
              <a:t> </a:t>
            </a:r>
            <a:r>
              <a:rPr lang="en-US" sz="2800" dirty="0" err="1" smtClean="0"/>
              <a:t>më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shpeshta</a:t>
            </a:r>
            <a:r>
              <a:rPr lang="en-US" sz="2800" dirty="0" smtClean="0"/>
              <a:t> me </a:t>
            </a:r>
            <a:r>
              <a:rPr lang="en-US" sz="2800" dirty="0" err="1" smtClean="0"/>
              <a:t>kuptim</a:t>
            </a:r>
            <a:r>
              <a:rPr lang="en-US" sz="2800" dirty="0" smtClean="0"/>
              <a:t> </a:t>
            </a:r>
            <a:r>
              <a:rPr lang="en-US" sz="2800" dirty="0" err="1" smtClean="0"/>
              <a:t>përkëdhelie</a:t>
            </a:r>
            <a:r>
              <a:rPr lang="en-US" sz="2800" dirty="0" smtClean="0"/>
              <a:t> e </a:t>
            </a:r>
            <a:r>
              <a:rPr lang="en-US" sz="2800" dirty="0" err="1" smtClean="0"/>
              <a:t>zvogëlimi</a:t>
            </a:r>
            <a:r>
              <a:rPr lang="en-US" sz="2800" dirty="0" smtClean="0"/>
              <a:t> </a:t>
            </a:r>
            <a:r>
              <a:rPr lang="en-US" sz="2800" dirty="0" err="1" smtClean="0"/>
              <a:t>janë</a:t>
            </a:r>
            <a:r>
              <a:rPr lang="en-US" sz="2800" dirty="0" smtClean="0"/>
              <a:t>: -     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Prapashtesa</a:t>
            </a:r>
            <a:r>
              <a:rPr lang="en-US" sz="2800" dirty="0" smtClean="0"/>
              <a:t> -</a:t>
            </a:r>
            <a:r>
              <a:rPr lang="sq-AL" sz="2800" dirty="0" smtClean="0">
                <a:solidFill>
                  <a:srgbClr val="FF0000"/>
                </a:solidFill>
              </a:rPr>
              <a:t>th</a:t>
            </a:r>
            <a:r>
              <a:rPr lang="en-US" sz="2800" dirty="0" smtClean="0"/>
              <a:t>  u </a:t>
            </a:r>
            <a:r>
              <a:rPr lang="en-US" sz="2800" dirty="0" err="1" smtClean="0"/>
              <a:t>shtohet</a:t>
            </a:r>
            <a:r>
              <a:rPr lang="en-US" sz="2800" dirty="0" smtClean="0"/>
              <a:t> </a:t>
            </a:r>
            <a:r>
              <a:rPr lang="en-US" sz="2800" dirty="0" err="1" smtClean="0"/>
              <a:t>emrave</a:t>
            </a:r>
            <a:r>
              <a:rPr lang="en-US" sz="2800" dirty="0" smtClean="0"/>
              <a:t> </a:t>
            </a:r>
            <a:r>
              <a:rPr lang="en-US" sz="2800" dirty="0" err="1" smtClean="0"/>
              <a:t>mashkullorë</a:t>
            </a:r>
            <a:r>
              <a:rPr lang="en-US" sz="2800" dirty="0" smtClean="0"/>
              <a:t>, </a:t>
            </a:r>
            <a:r>
              <a:rPr lang="en-US" sz="2800" dirty="0" err="1" smtClean="0"/>
              <a:t>si</a:t>
            </a:r>
            <a:r>
              <a:rPr lang="en-US" sz="2800" dirty="0" smtClean="0"/>
              <a:t> p.sh: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533400" y="2828836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dirty="0" err="1" smtClean="0"/>
              <a:t>Bir</a:t>
            </a:r>
            <a:r>
              <a:rPr lang="sq-AL" sz="4000" dirty="0">
                <a:solidFill>
                  <a:srgbClr val="FF0000"/>
                </a:solidFill>
              </a:rPr>
              <a:t>t</a:t>
            </a:r>
            <a:r>
              <a:rPr lang="en-US" sz="4000" dirty="0" smtClean="0">
                <a:solidFill>
                  <a:srgbClr val="FF0000"/>
                </a:solidFill>
              </a:rPr>
              <a:t>h                       </a:t>
            </a:r>
            <a:r>
              <a:rPr lang="en-US" sz="4000" dirty="0" err="1" smtClean="0"/>
              <a:t>Djalë</a:t>
            </a:r>
            <a:r>
              <a:rPr lang="en-US" sz="4000" dirty="0" err="1" smtClean="0">
                <a:solidFill>
                  <a:srgbClr val="FF0000"/>
                </a:solidFill>
              </a:rPr>
              <a:t>th</a:t>
            </a:r>
            <a:r>
              <a:rPr lang="en-US" sz="4000" dirty="0" smtClean="0"/>
              <a:t>                   </a:t>
            </a:r>
            <a:r>
              <a:rPr lang="en-US" sz="4000" dirty="0" err="1" smtClean="0"/>
              <a:t>Ishull</a:t>
            </a:r>
            <a:r>
              <a:rPr lang="en-US" sz="4000" dirty="0" err="1" smtClean="0">
                <a:solidFill>
                  <a:srgbClr val="FF0000"/>
                </a:solidFill>
              </a:rPr>
              <a:t>th</a:t>
            </a:r>
            <a:r>
              <a:rPr lang="en-US" sz="4000" dirty="0" smtClean="0"/>
              <a:t>                    </a:t>
            </a:r>
            <a:r>
              <a:rPr lang="en-US" sz="4000" dirty="0" err="1" smtClean="0"/>
              <a:t>Krye</a:t>
            </a:r>
            <a:r>
              <a:rPr lang="sq-AL" sz="4000" dirty="0">
                <a:solidFill>
                  <a:srgbClr val="FF0000"/>
                </a:solidFill>
              </a:rPr>
              <a:t>t</a:t>
            </a:r>
            <a:r>
              <a:rPr lang="en-US" sz="4000" dirty="0" smtClean="0">
                <a:solidFill>
                  <a:srgbClr val="FF0000"/>
                </a:solidFill>
              </a:rPr>
              <a:t>h         </a:t>
            </a:r>
            <a:r>
              <a:rPr lang="en-US" sz="4000" dirty="0" err="1" smtClean="0"/>
              <a:t>Gur</a:t>
            </a:r>
            <a:r>
              <a:rPr lang="sq-AL" sz="4000" dirty="0" smtClean="0">
                <a:solidFill>
                  <a:srgbClr val="FF0000"/>
                </a:solidFill>
              </a:rPr>
              <a:t>th</a:t>
            </a:r>
            <a:r>
              <a:rPr lang="en-US" sz="4000" dirty="0" smtClean="0"/>
              <a:t>                  </a:t>
            </a:r>
            <a:r>
              <a:rPr lang="sq-AL" sz="4000" dirty="0" smtClean="0"/>
              <a:t>    </a:t>
            </a:r>
            <a:r>
              <a:rPr lang="en-US" sz="4000" dirty="0" err="1" smtClean="0"/>
              <a:t>Vëllim</a:t>
            </a:r>
            <a:r>
              <a:rPr lang="en-US" sz="4000" dirty="0" err="1" smtClean="0">
                <a:solidFill>
                  <a:srgbClr val="FF0000"/>
                </a:solidFill>
              </a:rPr>
              <a:t>th</a:t>
            </a:r>
            <a:r>
              <a:rPr lang="en-US" sz="4000" dirty="0" smtClean="0"/>
              <a:t>                   </a:t>
            </a:r>
            <a:r>
              <a:rPr lang="en-US" sz="4000" dirty="0" err="1" smtClean="0"/>
              <a:t>Fjalor</a:t>
            </a:r>
            <a:r>
              <a:rPr lang="en-US" sz="4000" dirty="0" err="1" smtClean="0">
                <a:solidFill>
                  <a:srgbClr val="FF0000"/>
                </a:solidFill>
              </a:rPr>
              <a:t>th</a:t>
            </a:r>
            <a:r>
              <a:rPr lang="en-US" sz="4000" dirty="0" smtClean="0"/>
              <a:t>                    </a:t>
            </a:r>
            <a:r>
              <a:rPr lang="en-US" sz="4000" dirty="0" err="1" smtClean="0"/>
              <a:t>Zog</a:t>
            </a:r>
            <a:r>
              <a:rPr lang="en-US" sz="4000" dirty="0" err="1" smtClean="0">
                <a:solidFill>
                  <a:srgbClr val="FF0000"/>
                </a:solidFill>
              </a:rPr>
              <a:t>th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11" name="~PP2649.WAV">
            <a:hlinkClick r:id="" action="ppaction://media"/>
          </p:cNvPr>
          <p:cNvPicPr>
            <a:picLocks noRot="1" noChangeAspect="1"/>
          </p:cNvPicPr>
          <p:nvPr>
            <a:wavAudioFile r:embed="rId1" name="~PP2649.WAV"/>
          </p:nvPr>
        </p:nvPicPr>
        <p:blipFill>
          <a:blip r:embed="rId3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4572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Prapashtesa</a:t>
            </a:r>
            <a:r>
              <a:rPr lang="en-US" sz="3600" dirty="0" smtClean="0"/>
              <a:t> </a:t>
            </a:r>
            <a:r>
              <a:rPr lang="sq-AL" sz="3600" dirty="0" smtClean="0"/>
              <a:t>  </a:t>
            </a:r>
            <a:r>
              <a:rPr lang="en-US" sz="3600" dirty="0" smtClean="0"/>
              <a:t>- </a:t>
            </a:r>
            <a:r>
              <a:rPr lang="en-US" sz="3600" dirty="0" err="1" smtClean="0">
                <a:solidFill>
                  <a:srgbClr val="FF0000"/>
                </a:solidFill>
              </a:rPr>
              <a:t>zë</a:t>
            </a:r>
            <a:r>
              <a:rPr lang="en-US" sz="3600" dirty="0" smtClean="0"/>
              <a:t> </a:t>
            </a:r>
            <a:r>
              <a:rPr lang="sq-AL" sz="3600" dirty="0" smtClean="0"/>
              <a:t>-</a:t>
            </a:r>
            <a:r>
              <a:rPr lang="sq-AL" sz="3600" dirty="0" smtClean="0">
                <a:solidFill>
                  <a:srgbClr val="FF0000"/>
                </a:solidFill>
              </a:rPr>
              <a:t>z</a:t>
            </a:r>
            <a:r>
              <a:rPr lang="en-US" sz="3600" dirty="0" smtClean="0"/>
              <a:t> </a:t>
            </a:r>
            <a:r>
              <a:rPr lang="sq-AL" sz="3600" dirty="0" smtClean="0"/>
              <a:t>   </a:t>
            </a:r>
            <a:r>
              <a:rPr lang="en-US" sz="3600" dirty="0" smtClean="0"/>
              <a:t>u </a:t>
            </a:r>
            <a:r>
              <a:rPr lang="en-US" sz="3600" dirty="0" err="1" smtClean="0"/>
              <a:t>shtohet</a:t>
            </a:r>
            <a:r>
              <a:rPr lang="en-US" sz="3600" dirty="0" smtClean="0"/>
              <a:t> </a:t>
            </a:r>
            <a:r>
              <a:rPr lang="en-US" sz="3600" dirty="0" err="1" smtClean="0"/>
              <a:t>emrave</a:t>
            </a:r>
            <a:r>
              <a:rPr lang="en-US" sz="3600" dirty="0" smtClean="0"/>
              <a:t> </a:t>
            </a:r>
            <a:r>
              <a:rPr lang="en-US" sz="3600" dirty="0" err="1" smtClean="0"/>
              <a:t>femërore</a:t>
            </a:r>
            <a:r>
              <a:rPr lang="en-US" sz="3600" dirty="0" smtClean="0"/>
              <a:t>, </a:t>
            </a:r>
            <a:r>
              <a:rPr lang="sq-AL" sz="3600" dirty="0" smtClean="0"/>
              <a:t>   </a:t>
            </a:r>
            <a:r>
              <a:rPr lang="en-US" sz="3600" dirty="0" err="1" smtClean="0"/>
              <a:t>si</a:t>
            </a:r>
            <a:r>
              <a:rPr lang="en-US" sz="3600" dirty="0" smtClean="0"/>
              <a:t> p.sh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685800" y="2971800"/>
            <a:ext cx="72390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 smtClean="0"/>
              <a:t>Zogë</a:t>
            </a:r>
            <a:r>
              <a:rPr lang="pl-PL" sz="4000" dirty="0" smtClean="0">
                <a:solidFill>
                  <a:srgbClr val="FF0000"/>
                </a:solidFill>
              </a:rPr>
              <a:t>z </a:t>
            </a:r>
            <a:r>
              <a:rPr lang="pl-PL" sz="4000" dirty="0" smtClean="0"/>
              <a:t>                    Copë</a:t>
            </a:r>
            <a:r>
              <a:rPr lang="pl-PL" sz="4000" dirty="0" smtClean="0">
                <a:solidFill>
                  <a:srgbClr val="FF0000"/>
                </a:solidFill>
              </a:rPr>
              <a:t>z</a:t>
            </a:r>
            <a:r>
              <a:rPr lang="pl-PL" sz="4000" dirty="0" smtClean="0"/>
              <a:t>                   Fole</a:t>
            </a:r>
            <a:r>
              <a:rPr lang="pl-PL" sz="4000" dirty="0" smtClean="0">
                <a:solidFill>
                  <a:srgbClr val="FF0000"/>
                </a:solidFill>
              </a:rPr>
              <a:t>zë</a:t>
            </a:r>
            <a:r>
              <a:rPr lang="pl-PL" sz="4000" dirty="0" smtClean="0"/>
              <a:t>                     Hënë</a:t>
            </a:r>
            <a:r>
              <a:rPr lang="pl-PL" sz="4000" dirty="0" smtClean="0">
                <a:solidFill>
                  <a:srgbClr val="FF0000"/>
                </a:solidFill>
              </a:rPr>
              <a:t>z</a:t>
            </a:r>
            <a:r>
              <a:rPr lang="pl-PL" sz="4000" dirty="0" smtClean="0"/>
              <a:t>                       Nënë</a:t>
            </a:r>
            <a:r>
              <a:rPr lang="pl-PL" sz="4000" dirty="0" smtClean="0">
                <a:solidFill>
                  <a:srgbClr val="FF0000"/>
                </a:solidFill>
              </a:rPr>
              <a:t>z</a:t>
            </a:r>
            <a:r>
              <a:rPr lang="pl-PL" sz="4000" dirty="0" smtClean="0"/>
              <a:t>                     Fletë</a:t>
            </a:r>
            <a:r>
              <a:rPr lang="pl-PL" sz="4000" dirty="0" smtClean="0">
                <a:solidFill>
                  <a:srgbClr val="FF0000"/>
                </a:solidFill>
              </a:rPr>
              <a:t>z</a:t>
            </a:r>
            <a:r>
              <a:rPr lang="pl-PL" sz="4000" dirty="0" smtClean="0"/>
              <a:t>                   Portë</a:t>
            </a:r>
            <a:r>
              <a:rPr lang="pl-PL" sz="4000" dirty="0" smtClean="0">
                <a:solidFill>
                  <a:srgbClr val="FF0000"/>
                </a:solidFill>
              </a:rPr>
              <a:t>z </a:t>
            </a:r>
            <a:r>
              <a:rPr lang="pl-PL" sz="4000" dirty="0" smtClean="0"/>
              <a:t>                    Shtëpi</a:t>
            </a:r>
            <a:r>
              <a:rPr lang="pl-PL" sz="4000" dirty="0" smtClean="0">
                <a:solidFill>
                  <a:srgbClr val="FF0000"/>
                </a:solidFill>
              </a:rPr>
              <a:t>zë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76400"/>
            <a:ext cx="8458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q-AL" sz="4400" dirty="0" smtClean="0"/>
          </a:p>
          <a:p>
            <a:r>
              <a:rPr lang="en-US" sz="4400" dirty="0" err="1" smtClean="0"/>
              <a:t>Të</a:t>
            </a:r>
            <a:r>
              <a:rPr lang="en-US" sz="4400" dirty="0" smtClean="0"/>
              <a:t> </a:t>
            </a:r>
            <a:r>
              <a:rPr lang="en-US" sz="4400" dirty="0" err="1" smtClean="0"/>
              <a:t>dyja</a:t>
            </a:r>
            <a:r>
              <a:rPr lang="en-US" sz="4400" dirty="0" smtClean="0"/>
              <a:t> </a:t>
            </a:r>
            <a:r>
              <a:rPr lang="en-US" sz="4400" dirty="0" err="1" smtClean="0"/>
              <a:t>prapashtesat</a:t>
            </a:r>
            <a:r>
              <a:rPr lang="en-US" sz="4400" dirty="0" smtClean="0"/>
              <a:t> </a:t>
            </a:r>
            <a:r>
              <a:rPr lang="en-US" sz="4400" dirty="0" err="1" smtClean="0"/>
              <a:t>gjejnë</a:t>
            </a:r>
            <a:r>
              <a:rPr lang="en-US" sz="4400" dirty="0" smtClean="0"/>
              <a:t> </a:t>
            </a:r>
            <a:r>
              <a:rPr lang="en-US" sz="4400" dirty="0" err="1" smtClean="0"/>
              <a:t>përdorim</a:t>
            </a:r>
            <a:r>
              <a:rPr lang="en-US" sz="4400" dirty="0" smtClean="0"/>
              <a:t>  </a:t>
            </a:r>
            <a:r>
              <a:rPr lang="en-US" sz="4400" dirty="0" err="1" smtClean="0"/>
              <a:t>veçanërisht</a:t>
            </a:r>
            <a:r>
              <a:rPr lang="en-US" sz="4400" dirty="0" smtClean="0"/>
              <a:t>                     </a:t>
            </a:r>
            <a:r>
              <a:rPr lang="en-US" sz="4400" dirty="0" err="1" smtClean="0"/>
              <a:t>të</a:t>
            </a:r>
            <a:r>
              <a:rPr lang="en-US" sz="4400" dirty="0" smtClean="0"/>
              <a:t> </a:t>
            </a:r>
            <a:r>
              <a:rPr lang="en-US" sz="4400" dirty="0" err="1" smtClean="0"/>
              <a:t>gjerë</a:t>
            </a:r>
            <a:r>
              <a:rPr lang="en-US" sz="4400" dirty="0" smtClean="0"/>
              <a:t> </a:t>
            </a:r>
            <a:r>
              <a:rPr lang="en-US" sz="4400" dirty="0" err="1" smtClean="0"/>
              <a:t>në</a:t>
            </a:r>
            <a:r>
              <a:rPr lang="en-US" sz="4400" dirty="0" smtClean="0"/>
              <a:t> </a:t>
            </a:r>
            <a:r>
              <a:rPr lang="en-US" sz="4400" dirty="0" err="1" smtClean="0"/>
              <a:t>krijimet</a:t>
            </a:r>
            <a:r>
              <a:rPr lang="en-US" sz="4400" dirty="0" smtClean="0"/>
              <a:t> </a:t>
            </a:r>
            <a:r>
              <a:rPr lang="en-US" sz="4400" dirty="0" err="1" smtClean="0"/>
              <a:t>poetike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838200" y="609600"/>
            <a:ext cx="655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Franklin Gothic Book" pitchFamily="34" charset="0"/>
              </a:rPr>
              <a:t>TË MBAJMË MEND</a:t>
            </a:r>
            <a:endParaRPr lang="en-US" sz="4800" b="1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onimet,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anonimet,</Template>
  <TotalTime>38</TotalTime>
  <Words>291</Words>
  <Application>Microsoft Office PowerPoint</Application>
  <PresentationFormat>On-screen Show (4:3)</PresentationFormat>
  <Paragraphs>54</Paragraphs>
  <Slides>13</Slides>
  <Notes>1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anonimet,</vt:lpstr>
      <vt:lpstr>Slide 1</vt:lpstr>
      <vt:lpstr>Grupi: Babush </vt:lpstr>
      <vt:lpstr>Grupi:hënëz</vt:lpstr>
      <vt:lpstr>Grupi:zogth</vt:lpstr>
      <vt:lpstr>   Grupi:vogëlush </vt:lpstr>
      <vt:lpstr>TEKNIKA : Klaser teknika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Pci</dc:creator>
  <cp:lastModifiedBy>Nimet</cp:lastModifiedBy>
  <cp:revision>6</cp:revision>
  <dcterms:created xsi:type="dcterms:W3CDTF">2015-03-12T22:16:03Z</dcterms:created>
  <dcterms:modified xsi:type="dcterms:W3CDTF">2020-03-17T16:01:07Z</dcterms:modified>
</cp:coreProperties>
</file>