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402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35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28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0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54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8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96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43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76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34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57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57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52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53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74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75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86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90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9797F3E-36C8-4D93-A5E2-8B10A7C21FE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0F7D713-DC34-4C5A-9188-0FD68DB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04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kids.britishcouncil.org/word-games/places-town-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025" y="880532"/>
            <a:ext cx="8825658" cy="2677648"/>
          </a:xfrm>
        </p:spPr>
        <p:txBody>
          <a:bodyPr/>
          <a:lstStyle/>
          <a:p>
            <a:r>
              <a:rPr lang="ru-RU" i="1" dirty="0"/>
              <a:t>Обработка на лексички </a:t>
            </a:r>
            <a:r>
              <a:rPr lang="ru-RU" i="1" dirty="0" smtClean="0"/>
              <a:t>единици </a:t>
            </a:r>
            <a:r>
              <a:rPr lang="ru-RU" i="1" dirty="0"/>
              <a:t>– Places in </a:t>
            </a:r>
            <a:r>
              <a:rPr lang="ru-RU" i="1" dirty="0" smtClean="0"/>
              <a:t>town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 </a:t>
            </a:r>
            <a:r>
              <a:rPr lang="en-US" i="1" dirty="0" smtClean="0"/>
              <a:t>          VI </a:t>
            </a:r>
            <a:r>
              <a:rPr lang="mk-MK" i="1" dirty="0" smtClean="0"/>
              <a:t>одделение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Y &lt;strong&gt;TOWN&lt;/strong&gt; – ENGLISH IS COO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955" y="3558180"/>
            <a:ext cx="8841727" cy="271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22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 - </a:t>
            </a:r>
            <a:r>
              <a:rPr lang="mk-MK" dirty="0" smtClean="0"/>
              <a:t>музеј</a:t>
            </a:r>
            <a:endParaRPr lang="en-US" dirty="0"/>
          </a:p>
        </p:txBody>
      </p:sp>
      <p:pic>
        <p:nvPicPr>
          <p:cNvPr id="4" name="Content Placeholder 3" descr="Denver Art &lt;strong&gt;Museum&lt;/strong&gt; | Daniel Libeskind - Arch2O.com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1943" y="2603500"/>
            <a:ext cx="6387737" cy="3416300"/>
          </a:xfrm>
        </p:spPr>
      </p:pic>
    </p:spTree>
    <p:extLst>
      <p:ext uri="{BB962C8B-B14F-4D97-AF65-F5344CB8AC3E}">
        <p14:creationId xmlns:p14="http://schemas.microsoft.com/office/powerpoint/2010/main" xmlns="" val="149983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- </a:t>
            </a:r>
            <a:r>
              <a:rPr lang="mk-MK" dirty="0" smtClean="0"/>
              <a:t>црква</a:t>
            </a:r>
            <a:endParaRPr lang="en-US" dirty="0"/>
          </a:p>
        </p:txBody>
      </p:sp>
      <p:pic>
        <p:nvPicPr>
          <p:cNvPr id="4" name="Content Placeholder 3" descr="&lt;strong&gt;Church&lt;/strong&gt; Search: Greek Orthodox &lt;strong&gt;Church&lt;/strong&gt; | Pursuing Verita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579" y="2629625"/>
            <a:ext cx="6061164" cy="3416300"/>
          </a:xfrm>
        </p:spPr>
      </p:pic>
    </p:spTree>
    <p:extLst>
      <p:ext uri="{BB962C8B-B14F-4D97-AF65-F5344CB8AC3E}">
        <p14:creationId xmlns:p14="http://schemas.microsoft.com/office/powerpoint/2010/main" xmlns="" val="205773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 - </a:t>
            </a:r>
            <a:r>
              <a:rPr lang="mk-MK" dirty="0" smtClean="0"/>
              <a:t>парк</a:t>
            </a:r>
            <a:endParaRPr lang="en-US" dirty="0"/>
          </a:p>
        </p:txBody>
      </p:sp>
      <p:pic>
        <p:nvPicPr>
          <p:cNvPr id="4" name="Content Placeholder 3" descr="Chatuchak &lt;strong&gt;Park&lt;/strong&gt;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4824" y="2603500"/>
            <a:ext cx="6596742" cy="3416300"/>
          </a:xfrm>
        </p:spPr>
      </p:pic>
    </p:spTree>
    <p:extLst>
      <p:ext uri="{BB962C8B-B14F-4D97-AF65-F5344CB8AC3E}">
        <p14:creationId xmlns:p14="http://schemas.microsoft.com/office/powerpoint/2010/main" xmlns="" val="179671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Railway station – </a:t>
            </a:r>
            <a:r>
              <a:rPr lang="mk-MK" dirty="0" smtClean="0"/>
              <a:t>железничка станица</a:t>
            </a:r>
            <a:endParaRPr lang="en-US" dirty="0"/>
          </a:p>
        </p:txBody>
      </p:sp>
      <p:pic>
        <p:nvPicPr>
          <p:cNvPr id="4" name="Content Placeholder 3" descr="List of London &lt;strong&gt;railway&lt;/strong&gt; &lt;strong&gt;stations&lt;/strong&gt;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7257" y="2603500"/>
            <a:ext cx="7369110" cy="3416300"/>
          </a:xfrm>
        </p:spPr>
      </p:pic>
    </p:spTree>
    <p:extLst>
      <p:ext uri="{BB962C8B-B14F-4D97-AF65-F5344CB8AC3E}">
        <p14:creationId xmlns:p14="http://schemas.microsoft.com/office/powerpoint/2010/main" xmlns="" val="276191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QUESTIONS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WHERE CAN YOU BUY JEANS? ----------------------------------------------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2.WHERE CAN YOU PLAY VOLLEYBALL?-------------------------------------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3.WHERE CAN YOU SURF THE NET?--------------------------------------------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4.WHERE CAN YOU FIND A DOLPHIN?---------------------------------------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5.WHERE CAN YOU FIND A VERY OLD VASE?------------------------------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6.WHERE CAN YOU WATCH A FILM?------------------------------------------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7.WHERE CAN YOU TAKE YOUR DOG FOR A WALK?-------------------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8.WHERE CAN YOU CATCH A BUS?--------------------------------------------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WHAT IS YOUR FAVOURITE PLACE? </a:t>
            </a:r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6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 YOU FOR  YOUR ATTENTION!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77375"/>
            <a:ext cx="8825659" cy="3416300"/>
          </a:xfrm>
        </p:spPr>
        <p:txBody>
          <a:bodyPr/>
          <a:lstStyle/>
          <a:p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>ПРОВЕРИ ГО СВОЕТО ЗНАЕЊЕ-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learnenglishkids.britishcouncil.org/word-games/places-town-1</a:t>
            </a:r>
            <a:r>
              <a:rPr lang="en-US" dirty="0" smtClean="0"/>
              <a:t>  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hlinkClick r:id="rId2"/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  <a:hlinkClick r:id="rId2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  <a:hlinkClick r:id="rId2"/>
            </a:endParaRPr>
          </a:p>
          <a:p>
            <a:r>
              <a:rPr lang="mk-MK" dirty="0" smtClean="0">
                <a:solidFill>
                  <a:srgbClr val="002060"/>
                </a:solidFill>
                <a:hlinkClick r:id="rId2"/>
              </a:rPr>
              <a:t>ПОДГОТВИЛ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:</a:t>
            </a:r>
            <a:endParaRPr lang="mk-MK" dirty="0" smtClean="0">
              <a:solidFill>
                <a:srgbClr val="002060"/>
              </a:solidFill>
              <a:hlinkClick r:id="rId2"/>
            </a:endParaRPr>
          </a:p>
          <a:p>
            <a:r>
              <a:rPr lang="mk-MK" dirty="0" smtClean="0">
                <a:solidFill>
                  <a:srgbClr val="002060"/>
                </a:solidFill>
                <a:hlinkClick r:id="rId2"/>
              </a:rPr>
              <a:t>Соња Антуновиќ-наставник по англиски јазик</a:t>
            </a:r>
          </a:p>
          <a:p>
            <a:r>
              <a:rPr lang="mk-MK" dirty="0" smtClean="0">
                <a:solidFill>
                  <a:srgbClr val="002060"/>
                </a:solidFill>
                <a:hlinkClick r:id="rId2"/>
              </a:rPr>
              <a:t>ОУ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”</a:t>
            </a:r>
            <a:r>
              <a:rPr lang="mk-MK" dirty="0" smtClean="0">
                <a:solidFill>
                  <a:srgbClr val="002060"/>
                </a:solidFill>
                <a:hlinkClick r:id="rId2"/>
              </a:rPr>
              <a:t>Александар Турунџев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”-</a:t>
            </a:r>
            <a:r>
              <a:rPr lang="mk-MK" dirty="0" smtClean="0">
                <a:solidFill>
                  <a:srgbClr val="002060"/>
                </a:solidFill>
                <a:hlinkClick r:id="rId2"/>
              </a:rPr>
              <a:t>Кукуречани</a:t>
            </a:r>
            <a:endParaRPr lang="en-US" dirty="0">
              <a:solidFill>
                <a:srgbClr val="002060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65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6" y="483326"/>
            <a:ext cx="8112035" cy="1794388"/>
          </a:xfrm>
        </p:spPr>
        <p:txBody>
          <a:bodyPr/>
          <a:lstStyle/>
          <a:p>
            <a:r>
              <a:rPr lang="en-US" dirty="0" smtClean="0"/>
              <a:t>Sports </a:t>
            </a:r>
            <a:r>
              <a:rPr lang="en-US" dirty="0" err="1" smtClean="0"/>
              <a:t>centre</a:t>
            </a:r>
            <a:r>
              <a:rPr lang="mk-MK" dirty="0" smtClean="0"/>
              <a:t> </a:t>
            </a:r>
            <a:r>
              <a:rPr lang="en-US" dirty="0" smtClean="0"/>
              <a:t>-</a:t>
            </a:r>
            <a:r>
              <a:rPr lang="mk-MK" dirty="0" smtClean="0"/>
              <a:t> спортски центар </a:t>
            </a:r>
            <a:endParaRPr lang="en-US" dirty="0"/>
          </a:p>
        </p:txBody>
      </p:sp>
      <p:pic>
        <p:nvPicPr>
          <p:cNvPr id="6" name="Content Placeholder 5" descr="The &lt;strong&gt;Sports Centre&lt;/strong&gt; | lancaster.nusantara.game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400" y="2603500"/>
            <a:ext cx="5018907" cy="3416300"/>
          </a:xfrm>
        </p:spPr>
      </p:pic>
    </p:spTree>
    <p:extLst>
      <p:ext uri="{BB962C8B-B14F-4D97-AF65-F5344CB8AC3E}">
        <p14:creationId xmlns:p14="http://schemas.microsoft.com/office/powerpoint/2010/main" xmlns="" val="103621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Bowling alley - </a:t>
            </a:r>
            <a:r>
              <a:rPr lang="mk-MK" dirty="0" smtClean="0"/>
              <a:t>куглана</a:t>
            </a:r>
            <a:endParaRPr lang="en-US" dirty="0"/>
          </a:p>
        </p:txBody>
      </p:sp>
      <p:pic>
        <p:nvPicPr>
          <p:cNvPr id="4" name="Content Placeholder 3" descr="Ficheiro:Ten-pin &lt;strong&gt;bowling&lt;/strong&gt;.jpg – Wikipédia, a enciclopédia livr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138" y="2603500"/>
            <a:ext cx="6204856" cy="3416300"/>
          </a:xfrm>
        </p:spPr>
      </p:pic>
    </p:spTree>
    <p:extLst>
      <p:ext uri="{BB962C8B-B14F-4D97-AF65-F5344CB8AC3E}">
        <p14:creationId xmlns:p14="http://schemas.microsoft.com/office/powerpoint/2010/main" xmlns="" val="128379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Aquarium - </a:t>
            </a:r>
            <a:r>
              <a:rPr lang="mk-MK" dirty="0" smtClean="0"/>
              <a:t>аквариум</a:t>
            </a:r>
            <a:endParaRPr lang="en-US" dirty="0"/>
          </a:p>
        </p:txBody>
      </p:sp>
      <p:pic>
        <p:nvPicPr>
          <p:cNvPr id="4" name="Content Placeholder 3" descr="File:Georgia &lt;strong&gt;Aquarium&lt;/strong&gt; - Ocean Voyager Tunnel Jan 2006.jpg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251" y="2603500"/>
            <a:ext cx="7001692" cy="3416300"/>
          </a:xfrm>
        </p:spPr>
      </p:pic>
    </p:spTree>
    <p:extLst>
      <p:ext uri="{BB962C8B-B14F-4D97-AF65-F5344CB8AC3E}">
        <p14:creationId xmlns:p14="http://schemas.microsoft.com/office/powerpoint/2010/main" xmlns="" val="404797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café – </a:t>
            </a:r>
            <a:r>
              <a:rPr lang="mk-MK" dirty="0" smtClean="0"/>
              <a:t>интернет кафуле</a:t>
            </a:r>
            <a:endParaRPr lang="en-US" dirty="0"/>
          </a:p>
        </p:txBody>
      </p:sp>
      <p:pic>
        <p:nvPicPr>
          <p:cNvPr id="4" name="Content Placeholder 3" descr="&lt;strong&gt;Internet&lt;/strong&gt; café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566" y="2603500"/>
            <a:ext cx="7406640" cy="3416300"/>
          </a:xfrm>
        </p:spPr>
      </p:pic>
    </p:spTree>
    <p:extLst>
      <p:ext uri="{BB962C8B-B14F-4D97-AF65-F5344CB8AC3E}">
        <p14:creationId xmlns:p14="http://schemas.microsoft.com/office/powerpoint/2010/main" xmlns="" val="412758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Cathedral - </a:t>
            </a:r>
            <a:r>
              <a:rPr lang="mk-MK" dirty="0" smtClean="0"/>
              <a:t>катедрала</a:t>
            </a:r>
            <a:endParaRPr lang="en-US" dirty="0"/>
          </a:p>
        </p:txBody>
      </p:sp>
      <p:pic>
        <p:nvPicPr>
          <p:cNvPr id="4" name="Content Placeholder 3" descr="São Paulo &lt;strong&gt;Cathedral&lt;/strong&gt;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709" y="2603500"/>
            <a:ext cx="5447211" cy="3416300"/>
          </a:xfrm>
        </p:spPr>
      </p:pic>
    </p:spTree>
    <p:extLst>
      <p:ext uri="{BB962C8B-B14F-4D97-AF65-F5344CB8AC3E}">
        <p14:creationId xmlns:p14="http://schemas.microsoft.com/office/powerpoint/2010/main" xmlns="" val="221628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</a:t>
            </a:r>
            <a:r>
              <a:rPr lang="en-US" dirty="0" err="1" smtClean="0"/>
              <a:t>centre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mk-MK" dirty="0" smtClean="0"/>
              <a:t>трговски центар</a:t>
            </a:r>
            <a:endParaRPr lang="en-US" dirty="0"/>
          </a:p>
        </p:txBody>
      </p:sp>
      <p:pic>
        <p:nvPicPr>
          <p:cNvPr id="6" name="Content Placeholder 5" descr="Churchill Square (Brighton and Hove)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2603500"/>
            <a:ext cx="6544491" cy="3416300"/>
          </a:xfrm>
        </p:spPr>
      </p:pic>
    </p:spTree>
    <p:extLst>
      <p:ext uri="{BB962C8B-B14F-4D97-AF65-F5344CB8AC3E}">
        <p14:creationId xmlns:p14="http://schemas.microsoft.com/office/powerpoint/2010/main" xmlns="" val="145215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Cinema - </a:t>
            </a:r>
            <a:r>
              <a:rPr lang="mk-MK" dirty="0" smtClean="0"/>
              <a:t>кино</a:t>
            </a:r>
            <a:endParaRPr lang="en-US" dirty="0"/>
          </a:p>
        </p:txBody>
      </p:sp>
      <p:pic>
        <p:nvPicPr>
          <p:cNvPr id="4" name="Content Placeholder 3" descr="SALAS DE &lt;strong&gt;CINEMA&lt;/strong&gt; DE SÃO PAULO: Inauguradas as primeiras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074" y="2603500"/>
            <a:ext cx="6648995" cy="3416300"/>
          </a:xfrm>
        </p:spPr>
      </p:pic>
    </p:spTree>
    <p:extLst>
      <p:ext uri="{BB962C8B-B14F-4D97-AF65-F5344CB8AC3E}">
        <p14:creationId xmlns:p14="http://schemas.microsoft.com/office/powerpoint/2010/main" xmlns="" val="86749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station – </a:t>
            </a:r>
            <a:r>
              <a:rPr lang="mk-MK" dirty="0" smtClean="0"/>
              <a:t>автобуска станица</a:t>
            </a:r>
            <a:endParaRPr lang="en-US" dirty="0"/>
          </a:p>
        </p:txBody>
      </p:sp>
      <p:pic>
        <p:nvPicPr>
          <p:cNvPr id="4" name="Content Placeholder 3" descr="Minnesota’s Hidden Intercity &lt;strong&gt;Bus&lt;/strong&gt; Network | streets.mn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2390" y="2603500"/>
            <a:ext cx="6413862" cy="3416300"/>
          </a:xfrm>
        </p:spPr>
      </p:pic>
    </p:spTree>
    <p:extLst>
      <p:ext uri="{BB962C8B-B14F-4D97-AF65-F5344CB8AC3E}">
        <p14:creationId xmlns:p14="http://schemas.microsoft.com/office/powerpoint/2010/main" xmlns="" val="196490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</TotalTime>
  <Words>155</Words>
  <Application>Microsoft Office PowerPoint</Application>
  <PresentationFormat>Custom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 Boardroom</vt:lpstr>
      <vt:lpstr>Обработка на лексички единици – Places in town            VI одделение</vt:lpstr>
      <vt:lpstr>Sports centre - спортски центар </vt:lpstr>
      <vt:lpstr>Bowling alley - куглана</vt:lpstr>
      <vt:lpstr>Aquarium - аквариум</vt:lpstr>
      <vt:lpstr>Internet café – интернет кафуле</vt:lpstr>
      <vt:lpstr>Cathedral - катедрала</vt:lpstr>
      <vt:lpstr>Shopping centre – трговски центар</vt:lpstr>
      <vt:lpstr>Cinema - кино</vt:lpstr>
      <vt:lpstr>Bus station – автобуска станица</vt:lpstr>
      <vt:lpstr>Museum - музеј</vt:lpstr>
      <vt:lpstr>Church - црква</vt:lpstr>
      <vt:lpstr>Park - парк</vt:lpstr>
      <vt:lpstr>Railway station – железничка станица</vt:lpstr>
      <vt:lpstr>ANSWER THE QUESTIONS </vt:lpstr>
      <vt:lpstr>THANK  YOU FOR  YOUR ATTENTION!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на лексички единици – Places in town</dc:title>
  <dc:creator>Sonja Antunovik</dc:creator>
  <cp:lastModifiedBy>user</cp:lastModifiedBy>
  <cp:revision>14</cp:revision>
  <dcterms:created xsi:type="dcterms:W3CDTF">2020-03-16T22:13:54Z</dcterms:created>
  <dcterms:modified xsi:type="dcterms:W3CDTF">2020-03-17T19:13:29Z</dcterms:modified>
</cp:coreProperties>
</file>