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7560-419B-4679-AEE8-5D043FC4B36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4687-900D-43BC-A7F1-51DE21F8C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7560-419B-4679-AEE8-5D043FC4B36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4687-900D-43BC-A7F1-51DE21F8C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7560-419B-4679-AEE8-5D043FC4B36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4687-900D-43BC-A7F1-51DE21F8C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7560-419B-4679-AEE8-5D043FC4B36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4687-900D-43BC-A7F1-51DE21F8C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7560-419B-4679-AEE8-5D043FC4B36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4687-900D-43BC-A7F1-51DE21F8C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7560-419B-4679-AEE8-5D043FC4B36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4687-900D-43BC-A7F1-51DE21F8C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7560-419B-4679-AEE8-5D043FC4B36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4687-900D-43BC-A7F1-51DE21F8C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7560-419B-4679-AEE8-5D043FC4B36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4687-900D-43BC-A7F1-51DE21F8C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7560-419B-4679-AEE8-5D043FC4B36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4687-900D-43BC-A7F1-51DE21F8C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7560-419B-4679-AEE8-5D043FC4B36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4687-900D-43BC-A7F1-51DE21F8C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7560-419B-4679-AEE8-5D043FC4B36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4687-900D-43BC-A7F1-51DE21F8C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27560-419B-4679-AEE8-5D043FC4B36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4687-900D-43BC-A7F1-51DE21F8C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5"/>
            <a:ext cx="7772400" cy="3643339"/>
          </a:xfrm>
        </p:spPr>
        <p:txBody>
          <a:bodyPr>
            <a:normAutofit fontScale="90000"/>
          </a:bodyPr>
          <a:lstStyle/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ОУ „Елпида Караманди“ - Битола</a:t>
            </a:r>
            <a:br>
              <a:rPr lang="mk-MK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Наставен час по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француски јазик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Одделение: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IX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mk-MK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Датум: 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.03.2020 год. (четврток)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86256"/>
            <a:ext cx="6400800" cy="1352544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k-MK" dirty="0" smtClean="0">
              <a:latin typeface="Times New Roman" pitchFamily="18" charset="0"/>
              <a:cs typeface="Times New Roman" pitchFamily="18" charset="0"/>
            </a:endParaRPr>
          </a:p>
          <a:p>
            <a:endParaRPr lang="mk-M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Предметен наставник:</a:t>
            </a:r>
          </a:p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Александар Адамовски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r>
              <a:rPr lang="mk-MK" sz="4000" dirty="0" smtClean="0">
                <a:latin typeface="Times New Roman" pitchFamily="18" charset="0"/>
                <a:cs typeface="Times New Roman" pitchFamily="18" charset="0"/>
              </a:rPr>
              <a:t>Час 1.</a:t>
            </a:r>
            <a:br>
              <a:rPr lang="mk-MK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conditionnel</a:t>
            </a:r>
            <a:r>
              <a:rPr lang="mk-MK" sz="4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present – </a:t>
            </a:r>
            <a:r>
              <a:rPr lang="mk-MK" sz="4000" b="1" u="sng" dirty="0" smtClean="0">
                <a:latin typeface="Times New Roman" pitchFamily="18" charset="0"/>
                <a:cs typeface="Times New Roman" pitchFamily="18" charset="0"/>
              </a:rPr>
              <a:t>Условен начин, сегашно време на условниот начин 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p.52</a:t>
            </a:r>
            <a:endParaRPr lang="en-US" sz="4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857652"/>
          </a:xfrm>
        </p:spPr>
        <p:txBody>
          <a:bodyPr>
            <a:normAutofit fontScale="92500" lnSpcReduction="10000"/>
          </a:bodyPr>
          <a:lstStyle/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Во тетратка, запишувате:</a:t>
            </a:r>
          </a:p>
          <a:p>
            <a:pPr algn="just"/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Условен начин се образува со основата од идно време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Futur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simple)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 и наставките од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Imparfait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минато несвршено време)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1.ais; 2.ais; 3.ait; 1.ions; 2.iez; 3.aient</a:t>
            </a:r>
          </a:p>
          <a:p>
            <a:pPr algn="just"/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Се преведува со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честичката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За изразување на услов, секогаш на почеток на реченицата стои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(ако).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telephonait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nous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irions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au restaurant.        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Imparfait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         (Condition.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present du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verbe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Aller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Ако таа ми се јавеше, ќе одевме во ресторан.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j’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etais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plus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jeune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je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ferais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planche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voile.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Imparfait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             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Cond.pres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du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verbe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Faire).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Ако бев млада, би вежбала со ветерници.</a:t>
            </a:r>
          </a:p>
          <a:p>
            <a:pPr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2. Изработете ја следната вежба  со примена на глаголите во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Conditionnel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present: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Conjugue les verbes au conditionnel présent.</a:t>
            </a:r>
          </a:p>
          <a:p>
            <a:r>
              <a:rPr lang="fr-FR" dirty="0" smtClean="0"/>
              <a:t>Je pensais que tu </a:t>
            </a:r>
            <a:r>
              <a:rPr lang="fr-FR" i="1" dirty="0" smtClean="0"/>
              <a:t>(être)</a:t>
            </a:r>
            <a:r>
              <a:rPr lang="fr-FR" dirty="0" smtClean="0"/>
              <a:t> </a:t>
            </a:r>
            <a:r>
              <a:rPr lang="fr-FR" dirty="0" smtClean="0"/>
              <a:t>____________</a:t>
            </a:r>
            <a:r>
              <a:rPr lang="fr-FR" dirty="0" smtClean="0"/>
              <a:t> à la maison dimanche.</a:t>
            </a:r>
          </a:p>
          <a:p>
            <a:r>
              <a:rPr lang="fr-FR" dirty="0" smtClean="0"/>
              <a:t>Elle </a:t>
            </a:r>
            <a:r>
              <a:rPr lang="fr-FR" i="1" dirty="0" smtClean="0"/>
              <a:t>(vouloir</a:t>
            </a:r>
            <a:r>
              <a:rPr lang="fr-FR" i="1" dirty="0" smtClean="0"/>
              <a:t>) _____________</a:t>
            </a:r>
            <a:r>
              <a:rPr lang="fr-FR" dirty="0" smtClean="0"/>
              <a:t>  un nouveau vélo</a:t>
            </a:r>
            <a:r>
              <a:rPr lang="fr-FR" dirty="0" smtClean="0"/>
              <a:t>.</a:t>
            </a:r>
          </a:p>
          <a:p>
            <a:r>
              <a:rPr lang="fr-FR" dirty="0" smtClean="0"/>
              <a:t>Si je gagnais au loto, j’</a:t>
            </a:r>
            <a:r>
              <a:rPr lang="fr-FR" i="1" dirty="0" smtClean="0"/>
              <a:t>(acheter</a:t>
            </a:r>
            <a:r>
              <a:rPr lang="fr-FR" i="1" dirty="0" smtClean="0"/>
              <a:t>) ___________</a:t>
            </a:r>
            <a:r>
              <a:rPr lang="fr-FR" dirty="0" smtClean="0"/>
              <a:t>  une Porsche.</a:t>
            </a:r>
          </a:p>
          <a:p>
            <a:r>
              <a:rPr lang="fr-FR" dirty="0" smtClean="0"/>
              <a:t>Si tu m’aidais, nous </a:t>
            </a:r>
            <a:r>
              <a:rPr lang="fr-FR" i="1" dirty="0" smtClean="0"/>
              <a:t>(finir</a:t>
            </a:r>
            <a:r>
              <a:rPr lang="fr-FR" i="1" dirty="0" smtClean="0"/>
              <a:t>) _________</a:t>
            </a:r>
            <a:r>
              <a:rPr lang="fr-FR" dirty="0" smtClean="0"/>
              <a:t>  plus vite</a:t>
            </a:r>
            <a:r>
              <a:rPr lang="fr-FR" dirty="0" smtClean="0"/>
              <a:t>.</a:t>
            </a:r>
            <a:endParaRPr lang="mk-MK" dirty="0" smtClean="0"/>
          </a:p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Доколку имате нешто нејасно во вежбата, пишувајте во групата.</a:t>
            </a: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7216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Глаголите: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avoir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etre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aller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venir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faire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Conditionnel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present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Препишете ги во тетратка под вежбата што Ви ја дадов: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Avoir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Etre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J’aurais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serais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aurais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serais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aurait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Il/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serait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Nous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aurions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Nous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serions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auriez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seriez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auraient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seraient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Aller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Venir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доаѓа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J’irais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viendrais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irais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Ti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viendrais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irait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Il/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viendrait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Nous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irions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Nous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viendrions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Voues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iriez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viendriez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iraient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viendraient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7216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Faire –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прави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ferai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ferais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ferait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Nous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ferions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feriez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feraient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По редослед, преводот на глаголите во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Conditionnel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present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би бил: </a:t>
            </a:r>
            <a:r>
              <a:rPr lang="mk-MK" b="1" u="sng" dirty="0" smtClean="0">
                <a:latin typeface="Times New Roman" pitchFamily="18" charset="0"/>
                <a:cs typeface="Times New Roman" pitchFamily="18" charset="0"/>
              </a:rPr>
              <a:t>би имал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mk-MK" b="1" u="sng" dirty="0" smtClean="0">
                <a:latin typeface="Times New Roman" pitchFamily="18" charset="0"/>
                <a:cs typeface="Times New Roman" pitchFamily="18" charset="0"/>
              </a:rPr>
              <a:t>би бил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mk-MK" b="1" u="sng" dirty="0" smtClean="0">
                <a:latin typeface="Times New Roman" pitchFamily="18" charset="0"/>
                <a:cs typeface="Times New Roman" pitchFamily="18" charset="0"/>
              </a:rPr>
              <a:t>би одел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mk-MK" b="1" u="sng" dirty="0" smtClean="0">
                <a:latin typeface="Times New Roman" pitchFamily="18" charset="0"/>
                <a:cs typeface="Times New Roman" pitchFamily="18" charset="0"/>
              </a:rPr>
              <a:t>би доаѓал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mk-MK" b="1" u="sng" dirty="0" smtClean="0">
                <a:latin typeface="Times New Roman" pitchFamily="18" charset="0"/>
                <a:cs typeface="Times New Roman" pitchFamily="18" charset="0"/>
              </a:rPr>
              <a:t>би правел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Имате обврска да ги научите сите глаголи.</a:t>
            </a:r>
          </a:p>
          <a:p>
            <a:pPr algn="ctr"/>
            <a:endParaRPr lang="mk-MK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mk-MK" sz="4000" dirty="0" smtClean="0">
                <a:latin typeface="Times New Roman" pitchFamily="18" charset="0"/>
                <a:cs typeface="Times New Roman" pitchFamily="18" charset="0"/>
              </a:rPr>
              <a:t>Час 2.</a:t>
            </a:r>
            <a:br>
              <a:rPr lang="mk-MK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Unite 5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Lecon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Chaque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ville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 un monde p.54 </a:t>
            </a:r>
            <a:r>
              <a:rPr lang="mk-MK" sz="4000" b="1" u="sng" dirty="0" smtClean="0">
                <a:latin typeface="Times New Roman" pitchFamily="18" charset="0"/>
                <a:cs typeface="Times New Roman" pitchFamily="18" charset="0"/>
              </a:rPr>
              <a:t>Секој град е свет</a:t>
            </a:r>
            <a:endParaRPr lang="en-US" sz="4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429156"/>
          </a:xfrm>
        </p:spPr>
        <p:txBody>
          <a:bodyPr>
            <a:normAutofit fontScale="92500" lnSpcReduction="20000"/>
          </a:bodyPr>
          <a:lstStyle/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Активности поврзани со овој текст: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). Во тетратка запишете го насловот;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). Во текстот, професорот им поставува прашање на учениците: К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ои европски градови ги имате посетено?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Учениците одговараат;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). Внимателно прочитајте ги одговорите на учениците (Луси, Луис, Пако, Мари);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d).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Непознатите зборови, извадете ги во тетратка.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rmAutofit fontScale="92500"/>
          </a:bodyPr>
          <a:lstStyle/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Откако ќе се обидете да го преведете текстот, одговорете го прашањето под</a:t>
            </a:r>
          </a:p>
          <a:p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а. Каде биле учениците? Што правеле таму?</a:t>
            </a:r>
          </a:p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Потоа, имате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самостојна активност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лично да напишете на француски: </a:t>
            </a:r>
            <a:r>
              <a:rPr lang="mk-MK" b="1" u="sng" dirty="0" smtClean="0">
                <a:latin typeface="Times New Roman" pitchFamily="18" charset="0"/>
                <a:cs typeface="Times New Roman" pitchFamily="18" charset="0"/>
              </a:rPr>
              <a:t>Кои градови сакате да ги посетите?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b="1" u="sng" dirty="0" smtClean="0">
                <a:latin typeface="Times New Roman" pitchFamily="18" charset="0"/>
                <a:cs typeface="Times New Roman" pitchFamily="18" charset="0"/>
              </a:rPr>
              <a:t>Што сакате таму да правете?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Ова Ви е под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стр.54</a:t>
            </a:r>
            <a:endParaRPr lang="mk-MK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*Напоменувам: доколку, имате некоја дилема или нешто нејасно, слободно пишувајте ми. Оваа активност ќе ми ја пратите, за да ја проверам!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460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ОУ „Елпида Караманди“ - Битола Наставен час по француски јазик Одделение: IX – A, Б, В Датум: 26.03.2020 год. (четврток)</vt:lpstr>
      <vt:lpstr>Час 1. Le conditionnel present – Условен начин, сегашно време на условниот начин p.52</vt:lpstr>
      <vt:lpstr>Slide 3</vt:lpstr>
      <vt:lpstr>Slide 4</vt:lpstr>
      <vt:lpstr>Slide 5</vt:lpstr>
      <vt:lpstr>Slide 6</vt:lpstr>
      <vt:lpstr>Slide 7</vt:lpstr>
      <vt:lpstr>Час 2. Unite 5 Lecon 2 Chaque ville est un monde p.54 Секој град е свет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Aleksandar</dc:creator>
  <cp:lastModifiedBy>Aleksandar</cp:lastModifiedBy>
  <cp:revision>32</cp:revision>
  <dcterms:created xsi:type="dcterms:W3CDTF">2020-03-21T21:17:28Z</dcterms:created>
  <dcterms:modified xsi:type="dcterms:W3CDTF">2020-03-22T21:00:30Z</dcterms:modified>
</cp:coreProperties>
</file>