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D135-8B72-4F02-9114-007CD932C862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7D58-9171-4A07-A234-B3E4EA7FA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D135-8B72-4F02-9114-007CD932C862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7D58-9171-4A07-A234-B3E4EA7FA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D135-8B72-4F02-9114-007CD932C862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7D58-9171-4A07-A234-B3E4EA7FA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D135-8B72-4F02-9114-007CD932C862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7D58-9171-4A07-A234-B3E4EA7FA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D135-8B72-4F02-9114-007CD932C862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7D58-9171-4A07-A234-B3E4EA7FA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D135-8B72-4F02-9114-007CD932C862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7D58-9171-4A07-A234-B3E4EA7FA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D135-8B72-4F02-9114-007CD932C862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7D58-9171-4A07-A234-B3E4EA7FA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D135-8B72-4F02-9114-007CD932C862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7D58-9171-4A07-A234-B3E4EA7FA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D135-8B72-4F02-9114-007CD932C862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7D58-9171-4A07-A234-B3E4EA7FA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D135-8B72-4F02-9114-007CD932C862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7D58-9171-4A07-A234-B3E4EA7FA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D135-8B72-4F02-9114-007CD932C862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7D58-9171-4A07-A234-B3E4EA7FA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9D135-8B72-4F02-9114-007CD932C862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57D58-9171-4A07-A234-B3E4EA7FA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642918"/>
            <a:ext cx="7772400" cy="2714644"/>
          </a:xfrm>
        </p:spPr>
        <p:txBody>
          <a:bodyPr>
            <a:normAutofit/>
          </a:bodyPr>
          <a:lstStyle/>
          <a:p>
            <a:r>
              <a:rPr lang="mk-MK" sz="4000" dirty="0" smtClean="0">
                <a:latin typeface="Times New Roman" pitchFamily="18" charset="0"/>
                <a:cs typeface="Times New Roman" pitchFamily="18" charset="0"/>
              </a:rPr>
              <a:t>ОУ „Елпида Караманди“ - Битола</a:t>
            </a:r>
            <a:br>
              <a:rPr lang="mk-MK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4000" dirty="0" smtClean="0">
                <a:latin typeface="Times New Roman" pitchFamily="18" charset="0"/>
                <a:cs typeface="Times New Roman" pitchFamily="18" charset="0"/>
              </a:rPr>
              <a:t>Наставен час по </a:t>
            </a:r>
            <a:r>
              <a:rPr lang="mk-MK" sz="4000" b="1" dirty="0" smtClean="0">
                <a:latin typeface="Times New Roman" pitchFamily="18" charset="0"/>
                <a:cs typeface="Times New Roman" pitchFamily="18" charset="0"/>
              </a:rPr>
              <a:t>француски јазик</a:t>
            </a:r>
            <a:r>
              <a:rPr lang="mk-MK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4000" dirty="0" smtClean="0">
                <a:latin typeface="Times New Roman" pitchFamily="18" charset="0"/>
                <a:cs typeface="Times New Roman" pitchFamily="18" charset="0"/>
              </a:rPr>
              <a:t>Одделение: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mk-MK" sz="4000" b="1" dirty="0" smtClean="0">
                <a:latin typeface="Times New Roman" pitchFamily="18" charset="0"/>
                <a:cs typeface="Times New Roman" pitchFamily="18" charset="0"/>
              </a:rPr>
              <a:t> – Г</a:t>
            </a:r>
            <a:r>
              <a:rPr lang="mk-MK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4000" dirty="0" smtClean="0">
                <a:latin typeface="Times New Roman" pitchFamily="18" charset="0"/>
                <a:cs typeface="Times New Roman" pitchFamily="18" charset="0"/>
              </a:rPr>
              <a:t>Датум: </a:t>
            </a:r>
            <a:r>
              <a:rPr lang="mk-MK" sz="4000" dirty="0" smtClean="0">
                <a:latin typeface="Times New Roman" pitchFamily="18" charset="0"/>
                <a:cs typeface="Times New Roman" pitchFamily="18" charset="0"/>
              </a:rPr>
              <a:t>24.03.2020 </a:t>
            </a:r>
            <a:r>
              <a:rPr lang="mk-MK" sz="4000" dirty="0" smtClean="0">
                <a:latin typeface="Times New Roman" pitchFamily="18" charset="0"/>
                <a:cs typeface="Times New Roman" pitchFamily="18" charset="0"/>
              </a:rPr>
              <a:t>год. (вторник)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/>
          </a:bodyPr>
          <a:lstStyle/>
          <a:p>
            <a:r>
              <a:rPr lang="mk-MK" sz="4000" dirty="0" smtClean="0">
                <a:latin typeface="Times New Roman" pitchFamily="18" charset="0"/>
                <a:cs typeface="Times New Roman" pitchFamily="18" charset="0"/>
              </a:rPr>
              <a:t>Час 1.</a:t>
            </a:r>
            <a:br>
              <a:rPr lang="mk-MK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La description du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personnage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4000" b="1" dirty="0" smtClean="0">
                <a:latin typeface="Times New Roman" pitchFamily="18" charset="0"/>
                <a:cs typeface="Times New Roman" pitchFamily="18" charset="0"/>
              </a:rPr>
              <a:t>Опис на лик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4000528"/>
          </a:xfrm>
        </p:spPr>
        <p:txBody>
          <a:bodyPr>
            <a:normAutofit fontScale="92500"/>
          </a:bodyPr>
          <a:lstStyle/>
          <a:p>
            <a:r>
              <a:rPr lang="mk-MK" dirty="0" smtClean="0"/>
              <a:t>На </a:t>
            </a:r>
            <a:r>
              <a:rPr lang="mk-MK" b="1" dirty="0" smtClean="0"/>
              <a:t>стр.85</a:t>
            </a:r>
            <a:r>
              <a:rPr lang="mk-MK" dirty="0" smtClean="0"/>
              <a:t> во учебникот, имате два текста за Лорен и Сабина (прочитајте ги и преведете ги).</a:t>
            </a:r>
          </a:p>
          <a:p>
            <a:r>
              <a:rPr lang="mk-MK" dirty="0" smtClean="0"/>
              <a:t>Од текстовите, во тетратка, препишете ги сите зборови кои асоцираат на опис, како што се:</a:t>
            </a:r>
            <a:endParaRPr lang="en-US" dirty="0" smtClean="0"/>
          </a:p>
          <a:p>
            <a:r>
              <a:rPr lang="mk-MK" dirty="0" smtClean="0"/>
              <a:t>(</a:t>
            </a:r>
            <a:r>
              <a:rPr lang="en-US" dirty="0" err="1" smtClean="0"/>
              <a:t>grande</a:t>
            </a:r>
            <a:r>
              <a:rPr lang="en-US" dirty="0" smtClean="0"/>
              <a:t>, </a:t>
            </a:r>
            <a:r>
              <a:rPr lang="en-US" dirty="0" err="1" smtClean="0"/>
              <a:t>rond</a:t>
            </a:r>
            <a:r>
              <a:rPr lang="en-US" dirty="0" smtClean="0"/>
              <a:t>, </a:t>
            </a:r>
            <a:r>
              <a:rPr lang="en-US" dirty="0" err="1" smtClean="0"/>
              <a:t>optimiste</a:t>
            </a:r>
            <a:r>
              <a:rPr lang="en-US" dirty="0" smtClean="0"/>
              <a:t>…)</a:t>
            </a:r>
          </a:p>
          <a:p>
            <a:r>
              <a:rPr lang="mk-MK" dirty="0" smtClean="0"/>
              <a:t>Непознатите зборови, заеднички ќе ги преведеме (и нив препишете ги во тетратка).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Час 2.</a:t>
            </a:r>
            <a:r>
              <a:rPr lang="mk-MK" dirty="0" smtClean="0"/>
              <a:t/>
            </a:r>
            <a:br>
              <a:rPr lang="mk-MK" dirty="0" smtClean="0"/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sante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et les maladies (p.85)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Здравјето и болестите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401080" cy="4500594"/>
          </a:xfrm>
        </p:spPr>
        <p:txBody>
          <a:bodyPr>
            <a:normAutofit lnSpcReduction="10000"/>
          </a:bodyPr>
          <a:lstStyle/>
          <a:p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Во тетратката пишувате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Вокабулар за здравје и болести: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mal au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ventre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го боли стомакот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avoir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la grippe –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има грип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fievre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има температура, треска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bronchite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има бронхит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mal au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genou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има болка во коленото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mal a la gorge –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го боли грлото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329642" cy="6286544"/>
          </a:xfrm>
        </p:spPr>
        <p:txBody>
          <a:bodyPr>
            <a:normAutofit fontScale="85000" lnSpcReduction="20000"/>
          </a:bodyPr>
          <a:lstStyle/>
          <a:p>
            <a:endParaRPr lang="mk-MK" dirty="0" smtClean="0">
              <a:latin typeface="Times New Roman" pitchFamily="18" charset="0"/>
              <a:cs typeface="Times New Roman" pitchFamily="18" charset="0"/>
            </a:endParaRPr>
          </a:p>
          <a:p>
            <a:endParaRPr lang="mk-M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rhyme –</a:t>
            </a:r>
            <a:r>
              <a:rPr lang="mk-MK" sz="3300" dirty="0" smtClean="0">
                <a:latin typeface="Times New Roman" pitchFamily="18" charset="0"/>
                <a:cs typeface="Times New Roman" pitchFamily="18" charset="0"/>
              </a:rPr>
              <a:t> реума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rdonnance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mk-MK" sz="3300" dirty="0" smtClean="0">
                <a:latin typeface="Times New Roman" pitchFamily="18" charset="0"/>
                <a:cs typeface="Times New Roman" pitchFamily="18" charset="0"/>
              </a:rPr>
              <a:t>  рецепт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al a la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tete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mk-MK" sz="3300" dirty="0" smtClean="0">
                <a:latin typeface="Times New Roman" pitchFamily="18" charset="0"/>
                <a:cs typeface="Times New Roman" pitchFamily="18" charset="0"/>
              </a:rPr>
              <a:t> болка во главата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ngine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mk-MK" sz="3300" dirty="0" smtClean="0">
                <a:latin typeface="Times New Roman" pitchFamily="18" charset="0"/>
                <a:cs typeface="Times New Roman" pitchFamily="18" charset="0"/>
              </a:rPr>
              <a:t> ангина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raitement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mk-MK" sz="3300" dirty="0" smtClean="0">
                <a:latin typeface="Times New Roman" pitchFamily="18" charset="0"/>
                <a:cs typeface="Times New Roman" pitchFamily="18" charset="0"/>
              </a:rPr>
              <a:t>  лекување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otite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mk-MK" sz="3300" dirty="0" smtClean="0">
                <a:latin typeface="Times New Roman" pitchFamily="18" charset="0"/>
                <a:cs typeface="Times New Roman" pitchFamily="18" charset="0"/>
              </a:rPr>
              <a:t>инфекција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iqure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mk-MK" sz="3300" dirty="0" smtClean="0">
                <a:latin typeface="Times New Roman" pitchFamily="18" charset="0"/>
                <a:cs typeface="Times New Roman" pitchFamily="18" charset="0"/>
              </a:rPr>
              <a:t> некаков убод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mk-MK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Откако ќе го препишете вокабуларот, изработете ги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вежба 4 и 5 на стр.85. Вежба 4.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Ви е позната, имаме работено. Во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вежба 5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. ставете го соодветниот збор и израз каде што одговара. Доколку имате нејасен збор во превод, напишете го во групата, ќе го преведеме.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Devoir a la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maison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mk-MK" sz="3600" b="1" u="sng" dirty="0" smtClean="0">
                <a:latin typeface="Times New Roman" pitchFamily="18" charset="0"/>
                <a:cs typeface="Times New Roman" pitchFamily="18" charset="0"/>
              </a:rPr>
              <a:t>Домашна работа</a:t>
            </a:r>
            <a:endParaRPr lang="en-US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Ќе опишете ситуација кога сте биле на доктор. Насловот на домашната работа ќе ви гласи: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Chez le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docteur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 – Кај докторот</a:t>
            </a:r>
          </a:p>
          <a:p>
            <a:pPr algn="just"/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Ќе напишете краток текст кога сте имале некаква настинка и што сте направиле во тој случај. Односно, користете ги сите погоре преведени зборови.</a:t>
            </a:r>
          </a:p>
          <a:p>
            <a:pPr algn="just"/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Изработената домашна да ја испратите во заедничката група на преглед.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Ви благодарам!</a:t>
            </a:r>
          </a:p>
          <a:p>
            <a:pPr>
              <a:buNone/>
            </a:pPr>
            <a:endParaRPr lang="mk-MK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Предметен наставник: Александар Адамовски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288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ОУ „Елпида Караманди“ - Битола Наставен час по француски јазик Одделение: VII – Г Датум: 24.03.2020 год. (вторник)</vt:lpstr>
      <vt:lpstr>Час 1. La description du personnage Опис на лик </vt:lpstr>
      <vt:lpstr>Час 2. La sante et les maladies (p.85) Здравјето и болестите</vt:lpstr>
      <vt:lpstr>Slide 4</vt:lpstr>
      <vt:lpstr>Devoir a la maison – Домашна работа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ОУ „Елпида Караманди“ - Битола Наставен час по француски јазик Одделение: VII – Г Датум: 24.03.3020 год. (вторник)</dc:title>
  <dc:creator>Aleksandar</dc:creator>
  <cp:lastModifiedBy>Aleksandar</cp:lastModifiedBy>
  <cp:revision>6</cp:revision>
  <dcterms:created xsi:type="dcterms:W3CDTF">2020-03-20T08:11:24Z</dcterms:created>
  <dcterms:modified xsi:type="dcterms:W3CDTF">2020-03-20T18:12:25Z</dcterms:modified>
</cp:coreProperties>
</file>