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8.9-->
<p:presentation xmlns:r="http://schemas.openxmlformats.org/officeDocument/2006/relationships" xmlns:a="http://schemas.openxmlformats.org/drawingml/2006/main" xmlns:p="http://schemas.openxmlformats.org/presentationml/2006/main" showSpecialPlsOnTitleSld="0" saveSubsetFonts="1">
  <p:sldMasterIdLst>
    <p:sldMasterId id="2147483648" r:id="rId1"/>
  </p:sldMasterIdLst>
  <p:notesMasterIdLst>
    <p:notesMasterId r:id="rId2"/>
  </p:notesMasterIdLst>
  <p:sldIdLst>
    <p:sldId id="271" r:id="rId3"/>
    <p:sldId id="256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7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tags" Target="tags/tag1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FB84F0-33B3-4320-8DAD-29F84F1F23E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143000"/>
            <a:ext cx="7772400" cy="21558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4478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9FEE60A9-AFEA-45F6-8087-98C3A2B7D30A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13657813-F7FE-4EBD-9863-A0B24C4019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604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884F-424F-4216-9932-ABC67ADC6E71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628BA-263B-4A32-85E9-6DB8420BB63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5272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AC67-AFFC-4F11-B6C6-51347CB0F187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12A33-31F3-4B6B-B98E-CBFEDFB855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7127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2C50-0FC5-4281-9447-7A7E6872CC38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A8177-7E6E-4126-8A44-B49C6C4B6E4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0858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73B7-7FE3-4944-A677-8F9758ABBD6C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BD5BF-4F2A-4FEC-AC5D-1F1E208CA30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7241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2B42-FAB2-442E-9203-3A119B4BB7C9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DFC56-F9ED-46FA-A1F6-1C4662644FB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58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D602C-3720-4DDC-96DD-A40EA0EE6796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A5A22-9DD2-4D47-929C-87C192E9050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44108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62BF3-C89D-4EA8-AA6B-13756DE9E2C1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12354-42AC-4C08-AAD4-26CDF5F30EC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28022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19493-1C1C-449B-A322-E29023168175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DD9CE-A436-4134-97D6-F6B2C23912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40887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7572-2C75-4AA5-9AA6-930F12E3A896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1612D-6A1C-4734-ACEB-5E8B7C3878A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6959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577A-77AE-4AFA-AA41-9F0373496923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E46B0-A628-46F9-B1A1-E7DB895EF0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280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dpi="0"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E38EFE5B-C57E-496A-97E7-D502D18204ED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629400"/>
            <a:ext cx="48768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6B3A87A9-1F49-4D58-BF82-5836C7A5B56D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iming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8.png" /><Relationship Id="rId4" Type="http://schemas.openxmlformats.org/officeDocument/2006/relationships/image" Target="../media/image19.jpeg" /><Relationship Id="rId5" Type="http://schemas.openxmlformats.org/officeDocument/2006/relationships/image" Target="../media/image2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2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2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23.jpeg" /><Relationship Id="rId4" Type="http://schemas.openxmlformats.org/officeDocument/2006/relationships/image" Target="../media/image24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Relationship Id="rId5" Type="http://schemas.openxmlformats.org/officeDocument/2006/relationships/image" Target="../media/image2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Relationship Id="rId3" Type="http://schemas.openxmlformats.org/officeDocument/2006/relationships/image" Target="../media/image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0.jpeg" /><Relationship Id="rId4" Type="http://schemas.openxmlformats.org/officeDocument/2006/relationships/image" Target="../media/image1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2.png" /><Relationship Id="rId4" Type="http://schemas.openxmlformats.org/officeDocument/2006/relationships/image" Target="../media/image1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4.png" /><Relationship Id="rId4" Type="http://schemas.openxmlformats.org/officeDocument/2006/relationships/image" Target="../media/image15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6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3513" y="0"/>
            <a:ext cx="8861425" cy="519113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hlink"/>
                </a:solidFill>
                <a:latin typeface="Macedonian Helv" pitchFamily="34" charset="0"/>
              </a:rPr>
              <a:t>SOU GIMNAZIJA “JOSIP BROZ TITO”- BITOLA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5105400"/>
            <a:ext cx="4381136" cy="13234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k-MK" sz="4000" b="1">
                <a:solidFill>
                  <a:srgbClr val="FFC000"/>
                </a:solidFill>
                <a:latin typeface="+mj-lt"/>
              </a:rPr>
              <a:t>ИЛИРИТЕ ПОД </a:t>
            </a:r>
          </a:p>
          <a:p>
            <a:pPr algn="ctr">
              <a:defRPr/>
            </a:pPr>
            <a:r>
              <a:rPr lang="mk-MK" sz="4000" b="1">
                <a:solidFill>
                  <a:srgbClr val="FFC000"/>
                </a:solidFill>
                <a:latin typeface="+mj-lt"/>
              </a:rPr>
              <a:t>РИМСКА ВЛАСТ</a:t>
            </a:r>
            <a:endParaRPr lang="en-US" sz="4000" b="1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146" name="Picture 2" descr="G:\My Documents\Istorija I godina\Iliri\Hallstatt Illyrian Celti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600200"/>
            <a:ext cx="902208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G:\My Documents\Istorija I godina\Iliri\King_Gentius_of_Illyria,_King_G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81000"/>
            <a:ext cx="4038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G:\My Documents\Istorija I godina\Iliri\220px-Gentius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48200" y="152400"/>
            <a:ext cx="3200400" cy="3142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8" descr="http://i152.photobucket.com/albums/s163/wulfymotor/istorijacrnegoreujednmdjir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889375"/>
            <a:ext cx="40671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1304925" y="4648200"/>
            <a:ext cx="1971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Кралот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Гентиј 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- 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Сојузник на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македонија</a:t>
            </a:r>
            <a:endParaRPr lang="en-US" sz="2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http://www.lalzitbay.com/wp-content/uploads/2011/05/illyrian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609600"/>
            <a:ext cx="7239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2514600" y="5486400"/>
            <a:ext cx="4127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3200" b="1">
                <a:solidFill>
                  <a:srgbClr val="FFC000"/>
                </a:solidFill>
              </a:rPr>
              <a:t>Римска провинција</a:t>
            </a:r>
          </a:p>
          <a:p>
            <a:pPr algn="ctr" eaLnBrk="1" hangingPunct="1"/>
            <a:r>
              <a:rPr lang="mk-MK" sz="3200" b="1">
                <a:solidFill>
                  <a:srgbClr val="FFC000"/>
                </a:solidFill>
              </a:rPr>
              <a:t>Илирик </a:t>
            </a:r>
            <a:endParaRPr lang="en-US" sz="32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G:\My Documents\Istorija I godina\Iliri\Rivolta_pannonica_6_jp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74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1447800" y="6248400"/>
            <a:ext cx="705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3200" b="1">
                <a:solidFill>
                  <a:srgbClr val="FFC000"/>
                </a:solidFill>
              </a:rPr>
              <a:t>Востанија против римската власт</a:t>
            </a:r>
            <a:endParaRPr lang="en-US" sz="32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G:\My Documents\Istorija I godina\Iliri\800px-GreatIllyrianRev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1524000" y="6096000"/>
            <a:ext cx="6746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Големото илирско востание 6-9 година н.е.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Водач на востаниците Батуа или Батон</a:t>
            </a:r>
            <a:endParaRPr lang="en-US" sz="2400" b="1">
              <a:solidFill>
                <a:srgbClr val="FFC000"/>
              </a:solidFill>
            </a:endParaRPr>
          </a:p>
        </p:txBody>
      </p:sp>
      <p:pic>
        <p:nvPicPr>
          <p:cNvPr id="15367" name="Picture 6" descr="G:\My Documents\Istorija I godina\Iliri\Bato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838200"/>
            <a:ext cx="2135188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File:Apollonia Ruins near Fieri (Albani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762000"/>
            <a:ext cx="35528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http://www.the-traveller.co.uk/Files/Core/Images/0/74_430x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762000"/>
            <a:ext cx="40957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http://albca.com/albania/images/apollonia/apollonia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3581400"/>
            <a:ext cx="4143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981200" y="76200"/>
            <a:ext cx="537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2800" b="1">
                <a:solidFill>
                  <a:srgbClr val="FFC000"/>
                </a:solidFill>
              </a:rPr>
              <a:t>Христијанството кај Илирите</a:t>
            </a:r>
            <a:endParaRPr 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G:\My Documents\Istorija I godina\Iliri\Illyri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8600"/>
            <a:ext cx="9223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2652" y="471984"/>
            <a:ext cx="787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2000" b="1" smtClean="0">
                <a:solidFill>
                  <a:schemeClr val="bg1"/>
                </a:solidFill>
              </a:rPr>
              <a:t>Илирските племиња населени покрај брегот </a:t>
            </a:r>
          </a:p>
          <a:p>
            <a:pPr algn="ctr"/>
            <a:r>
              <a:rPr lang="mk-MK" sz="2000" b="1" smtClean="0">
                <a:solidFill>
                  <a:schemeClr val="bg1"/>
                </a:solidFill>
              </a:rPr>
              <a:t>на Јадранското море, на брегот на Балканскиот полуостров</a:t>
            </a:r>
            <a:endParaRPr lang="en-GB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3796" name="Picture 4" descr="Adriatic_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41475" y="150813"/>
            <a:ext cx="5883275" cy="70167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folHlink"/>
                </a:solidFill>
                <a:latin typeface="Macedonian Helv" pitchFamily="34" charset="0"/>
              </a:rPr>
              <a:t>ARDIEI  -  ARDIJANI</a:t>
            </a:r>
          </a:p>
        </p:txBody>
      </p:sp>
      <p:pic>
        <p:nvPicPr>
          <p:cNvPr id="33798" name="Picture 6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1628775"/>
            <a:ext cx="2857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Shkodra_old_bri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8"/>
          <a:stretch>
            <a:fillRect/>
          </a:stretch>
        </p:blipFill>
        <p:spPr bwMode="auto">
          <a:xfrm>
            <a:off x="323850" y="1412875"/>
            <a:ext cx="38957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Shkodra_cas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>
            <a:fillRect/>
          </a:stretch>
        </p:blipFill>
        <p:spPr bwMode="auto">
          <a:xfrm>
            <a:off x="827088" y="4365625"/>
            <a:ext cx="33178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272088" y="6040438"/>
            <a:ext cx="235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chemeClr val="folHlink"/>
                </a:solidFill>
                <a:latin typeface="Macedonian Helv" pitchFamily="34" charset="0"/>
              </a:rPr>
              <a:t>SKADAR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 flipH="1">
            <a:off x="6732588" y="4941888"/>
            <a:ext cx="194310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8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F3E123-43A8-4B38-AB6A-E1F65BEE971C}" type="datetime1">
              <a:rPr lang="en-US" smtClean="0">
                <a:solidFill>
                  <a:schemeClr val="bg1"/>
                </a:solidFill>
                <a:latin typeface="Verdana" pitchFamily="34" charset="0"/>
              </a:rPr>
              <a:pPr eaLnBrk="1" hangingPunct="1"/>
              <a:t>3/20/2020</a:t>
            </a:fld>
            <a:endParaRPr lang="en-US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  <a:latin typeface="Verdana" pitchFamily="34" charset="0"/>
              </a:rPr>
              <a:t>Template copyright 2005 www.brainybetty.com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532DF2-9E5C-4078-934C-BC1267B463B8}" type="slidenum">
              <a:rPr lang="en-US">
                <a:solidFill>
                  <a:schemeClr val="bg1"/>
                </a:solidFill>
                <a:latin typeface="Verdana" pitchFamily="34" charset="0"/>
              </a:rPr>
              <a:pPr eaLnBrk="1" hangingPunct="1"/>
              <a:t>4</a:t>
            </a:fld>
            <a:endParaRPr lang="en-US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51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800px-IllyrianW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666690"/>
            <a:ext cx="4829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2000" b="1" smtClean="0">
                <a:solidFill>
                  <a:srgbClr val="FFFF00"/>
                </a:solidFill>
              </a:rPr>
              <a:t>Три војни меѓу Илирите и Римјаните</a:t>
            </a:r>
            <a:endParaRPr lang="en-GB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G:\My Documents\Istorija I godina\Iliri\illyrian-wa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500" y="1066800"/>
            <a:ext cx="52705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24400" y="228600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000" b="1">
                <a:solidFill>
                  <a:srgbClr val="CC3300"/>
                </a:solidFill>
              </a:rPr>
              <a:t>Прва Илирско-Римска војна</a:t>
            </a:r>
          </a:p>
          <a:p>
            <a:pPr algn="ctr" eaLnBrk="1" hangingPunct="1"/>
            <a:r>
              <a:rPr lang="mk-MK" sz="2000" b="1">
                <a:solidFill>
                  <a:srgbClr val="CC3300"/>
                </a:solidFill>
              </a:rPr>
              <a:t>229 година п.н.е</a:t>
            </a:r>
          </a:p>
        </p:txBody>
      </p:sp>
      <p:pic>
        <p:nvPicPr>
          <p:cNvPr id="7175" name="Picture 7" descr="G:\My Documents\Istorija I godina\Iliri\Teuta Queen of the Illyrians Orders the Roman Ambassadors to be Kil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14561" r="11359" b="12018"/>
          <a:stretch>
            <a:fillRect/>
          </a:stretch>
        </p:blipFill>
        <p:spPr bwMode="auto">
          <a:xfrm>
            <a:off x="0" y="1828800"/>
            <a:ext cx="51927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G:\My Documents\Istorija I godina\Iliri\KingdomofTeu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G:\My Documents\Istorija I godina\Iliri\KRALİÇE TEU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r="2122" b="2219"/>
          <a:stretch>
            <a:fillRect/>
          </a:stretch>
        </p:blipFill>
        <p:spPr bwMode="auto">
          <a:xfrm>
            <a:off x="6883400" y="990600"/>
            <a:ext cx="2192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6944189" y="4025900"/>
            <a:ext cx="23072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800" b="1">
                <a:solidFill>
                  <a:srgbClr val="FFC000"/>
                </a:solidFill>
              </a:rPr>
              <a:t>Кралицата </a:t>
            </a:r>
          </a:p>
          <a:p>
            <a:pPr algn="ctr" eaLnBrk="1" hangingPunct="1"/>
            <a:r>
              <a:rPr lang="mk-MK" sz="2800" b="1" smtClean="0">
                <a:solidFill>
                  <a:srgbClr val="FFC000"/>
                </a:solidFill>
              </a:rPr>
              <a:t>Теута</a:t>
            </a:r>
          </a:p>
          <a:p>
            <a:pPr algn="ctr" eaLnBrk="1" hangingPunct="1"/>
            <a:r>
              <a:rPr lang="mk-MK" sz="2800" b="1" smtClean="0">
                <a:solidFill>
                  <a:srgbClr val="FFC000"/>
                </a:solidFill>
              </a:rPr>
              <a:t>поддршка</a:t>
            </a:r>
          </a:p>
          <a:p>
            <a:pPr algn="ctr" eaLnBrk="1" hangingPunct="1"/>
            <a:r>
              <a:rPr lang="mk-MK" sz="2800" b="1" smtClean="0">
                <a:solidFill>
                  <a:srgbClr val="FFC000"/>
                </a:solidFill>
              </a:rPr>
              <a:t>на гусарите</a:t>
            </a:r>
            <a:endParaRPr lang="mk-MK" sz="2800" b="1">
              <a:solidFill>
                <a:srgbClr val="FFC000"/>
              </a:solidFill>
            </a:endParaRPr>
          </a:p>
          <a:p>
            <a:pPr algn="ctr" eaLnBrk="1" hangingPunct="1"/>
            <a:endParaRPr 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G:\My Documents\Istorija I godina\Iliri\228-220BC-DemetriusofPhar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http://ancientrome.ru/art/artwork/sculp/figure/demetrius-phalereus/df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66800"/>
            <a:ext cx="25225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5746" y="2209800"/>
            <a:ext cx="3376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b="1" smtClean="0">
                <a:solidFill>
                  <a:srgbClr val="002060"/>
                </a:solidFill>
              </a:rPr>
              <a:t>Напад на островот Хвар</a:t>
            </a:r>
          </a:p>
          <a:p>
            <a:pPr algn="ctr"/>
            <a:r>
              <a:rPr lang="mk-MK" b="1" smtClean="0">
                <a:solidFill>
                  <a:srgbClr val="002060"/>
                </a:solidFill>
              </a:rPr>
              <a:t>и на римскиот сојузник</a:t>
            </a:r>
          </a:p>
          <a:p>
            <a:pPr algn="ctr"/>
            <a:r>
              <a:rPr lang="mk-MK" b="1" smtClean="0">
                <a:solidFill>
                  <a:srgbClr val="002060"/>
                </a:solidFill>
              </a:rPr>
              <a:t>Димитриј Фарски од страна</a:t>
            </a:r>
          </a:p>
          <a:p>
            <a:pPr algn="ctr"/>
            <a:r>
              <a:rPr lang="mk-MK" b="1" smtClean="0">
                <a:solidFill>
                  <a:srgbClr val="002060"/>
                </a:solidFill>
              </a:rPr>
              <a:t>на илирските пирати</a:t>
            </a:r>
            <a:endParaRPr lang="en-GB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upload.wikimedia.org/wikipedia/commons/1/1f/218BCMAPMEDITERRAN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600"/>
            <a:ext cx="913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5901" y="6096000"/>
            <a:ext cx="6582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2000" b="1" smtClean="0">
                <a:solidFill>
                  <a:srgbClr val="FFC000"/>
                </a:solidFill>
              </a:rPr>
              <a:t>Римските освојувања на Балканскиот полуостров</a:t>
            </a:r>
          </a:p>
          <a:p>
            <a:pPr algn="ctr"/>
            <a:r>
              <a:rPr lang="mk-MK" sz="2000" b="1" smtClean="0">
                <a:solidFill>
                  <a:srgbClr val="FFC000"/>
                </a:solidFill>
              </a:rPr>
              <a:t>до средината на </a:t>
            </a:r>
            <a:r>
              <a:rPr lang="en-US" sz="2000" b="1" smtClean="0">
                <a:solidFill>
                  <a:srgbClr val="FFC000"/>
                </a:solidFill>
              </a:rPr>
              <a:t>II </a:t>
            </a:r>
            <a:r>
              <a:rPr lang="mk-MK" sz="2000" b="1" smtClean="0">
                <a:solidFill>
                  <a:srgbClr val="FFC000"/>
                </a:solidFill>
              </a:rPr>
              <a:t>век пред нашата ера</a:t>
            </a:r>
            <a:endParaRPr lang="en-GB" sz="20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http://www.roman-empire.net/graphics/maps/republic/macedonian-wa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762000"/>
            <a:ext cx="7056438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304800"/>
            <a:ext cx="5653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2000" b="1">
                <a:solidFill>
                  <a:srgbClr val="7030A0"/>
                </a:solidFill>
              </a:rPr>
              <a:t>Илирите сојузници на Римската република</a:t>
            </a:r>
            <a:endParaRPr lang="en-US" sz="2000" b="1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8.09.12"/>
  <p:tag name="AS_TITLE" val="Aspose.Slides for .NET 2.0"/>
  <p:tag name="AS_VERSION" val="18.9"/>
</p:tagLst>
</file>

<file path=ppt/theme/theme1.xml><?xml version="1.0" encoding="utf-8"?>
<a:theme xmlns:r="http://schemas.openxmlformats.org/officeDocument/2006/relationships" xmlns:a="http://schemas.openxmlformats.org/drawingml/2006/main" name="Abstract7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35</Paragraphs>
  <Slides>14</Slides>
  <Notes>0</Notes>
  <TotalTime>453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15">
      <vt:lpstr>Abstract7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Slide 1</dc:title>
  <cp:revision>45</cp:revision>
  <dcterms:created xsi:type="dcterms:W3CDTF">2014-02-13T19:27:43Z</dcterms:created>
  <dcterms:modified xsi:type="dcterms:W3CDTF">2020-03-20T18:46:32Z</dcterms:modified>
</cp:coreProperties>
</file>