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theme/theme1.xml" ContentType="application/vnd.openxmlformats-officedocument.theme+xml"/>
  <Override PartName="/ppt/media/image36.jpeg" ContentType="image/jpeg"/>
  <Override PartName="/ppt/media/image69.jpeg" ContentType="image/jpeg"/>
  <Override PartName="/ppt/media/image34.jpeg" ContentType="image/jpeg"/>
  <Override PartName="/ppt/media/image67.jpeg" ContentType="image/jpeg"/>
  <Override PartName="/ppt/media/image32.jpeg" ContentType="image/jpeg"/>
  <Override PartName="/ppt/media/image38.jpeg" ContentType="image/jpeg"/>
  <Override PartName="/ppt/media/image65.jpeg" ContentType="image/jpeg"/>
  <Override PartName="/ppt/media/image31.jpeg" ContentType="image/jpeg"/>
  <Override PartName="/ppt/media/image64.jpeg" ContentType="image/jpeg"/>
  <Override PartName="/ppt/media/image30.jpeg" ContentType="image/jpeg"/>
  <Override PartName="/ppt/media/image63.jpeg" ContentType="image/jpeg"/>
  <Override PartName="/ppt/media/image29.jpeg" ContentType="image/jpeg"/>
  <Override PartName="/ppt/media/image7.jpeg" ContentType="image/jpeg"/>
  <Override PartName="/ppt/media/image28.jpeg" ContentType="image/jpeg"/>
  <Override PartName="/ppt/media/image26.jpeg" ContentType="image/jpeg"/>
  <Override PartName="/ppt/media/image59.jpeg" ContentType="image/jpeg"/>
  <Override PartName="/ppt/media/image25.jpeg" ContentType="image/jpeg"/>
  <Override PartName="/ppt/media/image3.jpeg" ContentType="image/jpeg"/>
  <Override PartName="/ppt/media/image58.jpeg" ContentType="image/jpeg"/>
  <Override PartName="/ppt/media/image23.jpeg" ContentType="image/jpeg"/>
  <Override PartName="/ppt/media/image56.jpeg" ContentType="image/jpeg"/>
  <Override PartName="/ppt/media/image22.jpeg" ContentType="image/jpeg"/>
  <Override PartName="/ppt/media/image55.jpeg" ContentType="image/jpeg"/>
  <Override PartName="/ppt/media/image6.png" ContentType="image/png"/>
  <Override PartName="/ppt/media/image5.png" ContentType="image/png"/>
  <Override PartName="/ppt/media/image42.jpeg" ContentType="image/jpeg"/>
  <Override PartName="/ppt/media/image60.png" ContentType="image/png"/>
  <Override PartName="/ppt/media/image4.png" ContentType="image/png"/>
  <Override PartName="/ppt/media/image53.jpeg" ContentType="image/jpeg"/>
  <Override PartName="/ppt/media/image1.png" ContentType="image/png"/>
  <Override PartName="/ppt/media/image40.jpeg" ContentType="image/jpeg"/>
  <Override PartName="/ppt/media/image73.jpeg" ContentType="image/jpeg"/>
  <Override PartName="/ppt/media/image2.png" ContentType="image/png"/>
  <Override PartName="/ppt/media/image35.png" ContentType="image/png"/>
  <Override PartName="/ppt/media/image10.png" ContentType="image/png"/>
  <Override PartName="/ppt/media/image33.png" ContentType="image/png"/>
  <Override PartName="/ppt/media/image44.png" ContentType="image/png"/>
  <Override PartName="/ppt/media/image50.png" ContentType="image/png"/>
  <Override PartName="/ppt/media/image57.png" ContentType="image/png"/>
  <Override PartName="/ppt/media/image62.png" ContentType="image/png"/>
  <Override PartName="/ppt/media/image47.png" ContentType="image/png"/>
  <Override PartName="/ppt/media/image54.png" ContentType="image/png"/>
  <Override PartName="/ppt/media/image66.png" ContentType="image/png"/>
  <Override PartName="/ppt/media/image41.png" ContentType="image/png"/>
  <Override PartName="/ppt/media/image13.png" ContentType="image/png"/>
  <Override PartName="/ppt/media/image12.png" ContentType="image/png"/>
  <Override PartName="/ppt/media/image8.jpeg" ContentType="image/jpeg"/>
  <Override PartName="/ppt/media/image11.png" ContentType="image/png"/>
  <Override PartName="/ppt/media/image17.png" ContentType="image/png"/>
  <Override PartName="/ppt/media/image20.png" ContentType="image/png"/>
  <Override PartName="/ppt/media/image9.jpeg" ContentType="image/jpeg"/>
  <Override PartName="/ppt/media/image21.png" ContentType="image/png"/>
  <Override PartName="/ppt/media/image24.png" ContentType="image/png"/>
  <Override PartName="/ppt/media/image43.jpeg" ContentType="image/jpeg"/>
  <Override PartName="/ppt/media/image45.jpeg" ContentType="image/jpeg"/>
  <Override PartName="/ppt/media/image46.jpeg" ContentType="image/jpeg"/>
  <Override PartName="/ppt/media/image52.jpeg" ContentType="image/jpeg"/>
  <Override PartName="/ppt/media/image51.jpeg" ContentType="image/jpeg"/>
  <Override PartName="/ppt/media/image71.png" ContentType="image/png"/>
  <Override PartName="/ppt/media/image72.jpeg" ContentType="image/jpeg"/>
  <Override PartName="/ppt/media/image70.jpeg" ContentType="image/jpeg"/>
  <Override PartName="/ppt/media/image61.jpeg" ContentType="image/jpeg"/>
  <Override PartName="/ppt/media/image19.png" ContentType="image/png"/>
  <Override PartName="/ppt/media/image68.jpeg" ContentType="image/jpeg"/>
  <Override PartName="/ppt/media/image49.jpeg" ContentType="image/jpeg"/>
  <Override PartName="/ppt/media/image16.jpeg" ContentType="image/jpeg"/>
  <Override PartName="/ppt/media/image48.jpeg" ContentType="image/jpeg"/>
  <Override PartName="/ppt/media/image15.jpeg" ContentType="image/jpeg"/>
  <Override PartName="/ppt/media/image27.png" ContentType="image/png"/>
  <Override PartName="/ppt/media/image18.jpeg" ContentType="image/jpeg"/>
  <Override PartName="/ppt/media/image39.png" ContentType="image/png"/>
  <Override PartName="/ppt/media/image14.png" ContentType="image/png"/>
  <Override PartName="/ppt/media/image37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43000" y="1122480"/>
            <a:ext cx="685764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C32EBBC6-A7D3-4E0C-A968-B444A341616A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jpeg"/><Relationship Id="rId3" Type="http://schemas.openxmlformats.org/officeDocument/2006/relationships/image" Target="../media/image49.jpeg"/><Relationship Id="rId4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jpeg"/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5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jpeg"/><Relationship Id="rId3" Type="http://schemas.openxmlformats.org/officeDocument/2006/relationships/image" Target="../media/image56.jpeg"/><Relationship Id="rId4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jpeg"/><Relationship Id="rId3" Type="http://schemas.openxmlformats.org/officeDocument/2006/relationships/image" Target="../media/image59.jpeg"/><Relationship Id="rId4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jpeg"/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jpeg"/><Relationship Id="rId3" Type="http://schemas.openxmlformats.org/officeDocument/2006/relationships/image" Target="../media/image68.jpeg"/><Relationship Id="rId4" Type="http://schemas.openxmlformats.org/officeDocument/2006/relationships/image" Target="../media/image69.jpeg"/><Relationship Id="rId5" Type="http://schemas.openxmlformats.org/officeDocument/2006/relationships/image" Target="../media/image70.jpeg"/><Relationship Id="rId6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jpeg"/><Relationship Id="rId3" Type="http://schemas.openxmlformats.org/officeDocument/2006/relationships/image" Target="../media/image73.jpeg"/><Relationship Id="rId4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605520" y="380880"/>
            <a:ext cx="8116560" cy="51696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bg2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333399"/>
                </a:solidFill>
                <a:latin typeface="Macedonian Helv"/>
              </a:rPr>
              <a:t>SOU GIMNAZIJA “JOSIP BROZ TITO” - BITOLA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43" name="Picture 10" descr="Knezevstvoto Srbija, zname 1805"/>
          <p:cNvPicPr/>
          <p:nvPr/>
        </p:nvPicPr>
        <p:blipFill>
          <a:blip r:embed="rId2"/>
          <a:stretch/>
        </p:blipFill>
        <p:spPr>
          <a:xfrm>
            <a:off x="533520" y="1447920"/>
            <a:ext cx="3239640" cy="3504960"/>
          </a:xfrm>
          <a:prstGeom prst="rect">
            <a:avLst/>
          </a:prstGeom>
          <a:ln>
            <a:noFill/>
          </a:ln>
        </p:spPr>
      </p:pic>
      <p:sp>
        <p:nvSpPr>
          <p:cNvPr id="44" name="CustomShape 2"/>
          <p:cNvSpPr/>
          <p:nvPr/>
        </p:nvSpPr>
        <p:spPr>
          <a:xfrm>
            <a:off x="776160" y="5546880"/>
            <a:ext cx="7432200" cy="130932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3300"/>
                </a:solidFill>
                <a:latin typeface="Macedonian Helv"/>
              </a:rPr>
              <a:t>SRBIJA OD </a:t>
            </a:r>
            <a:r>
              <a:rPr b="1" lang="en-US" sz="4000" spc="-1" strike="noStrike">
                <a:solidFill>
                  <a:srgbClr val="ff3300"/>
                </a:solidFill>
                <a:latin typeface="Arial"/>
              </a:rPr>
              <a:t>XIX</a:t>
            </a:r>
            <a:r>
              <a:rPr b="1" lang="en-US" sz="4000" spc="-1" strike="noStrike">
                <a:solidFill>
                  <a:srgbClr val="ff3300"/>
                </a:solidFill>
                <a:latin typeface="Macedonian Helv"/>
              </a:rPr>
              <a:t> VEK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3300"/>
                </a:solidFill>
                <a:latin typeface="Macedonian Helv"/>
              </a:rPr>
              <a:t>DO PRVATA SVETSKA VOJNA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45" name="Picture 12" descr="Резултат со слика за београд XIX век"/>
          <p:cNvPicPr/>
          <p:nvPr/>
        </p:nvPicPr>
        <p:blipFill>
          <a:blip r:embed="rId3"/>
          <a:stretch/>
        </p:blipFill>
        <p:spPr>
          <a:xfrm>
            <a:off x="4077360" y="1123200"/>
            <a:ext cx="4762080" cy="4200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50"/>
                            </p:stCondLst>
                            <p:childTnLst>
                              <p:par>
                                <p:cTn id="8" nodeType="afterEffect" fill="hold" presetClass="entr" presetID="22" presetSubtype="4">
                                  <p:stCondLst>
                                    <p:cond delay="50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0" dur="7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600"/>
                            </p:stCondLst>
                            <p:childTnLst>
                              <p:par>
                                <p:cTn id="12" nodeType="afterEffect" fill="hold" presetClass="entr" presetID="13" presetSubtype="3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out)" transition="in">
                                      <p:cBhvr additive="repl"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83" name="Picture 3" descr="takovo"/>
          <p:cNvPicPr/>
          <p:nvPr/>
        </p:nvPicPr>
        <p:blipFill>
          <a:blip r:embed="rId2"/>
          <a:stretch/>
        </p:blipFill>
        <p:spPr>
          <a:xfrm>
            <a:off x="633240" y="533520"/>
            <a:ext cx="7876800" cy="54288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410760" y="6110280"/>
            <a:ext cx="8372520" cy="57780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ff3300"/>
                </a:solidFill>
                <a:latin typeface="Macedonian Helv"/>
              </a:rPr>
              <a:t>VTORO SRPSKO VOSTANIE 1815 GODINA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0" dur="indefinite" restart="never" nodeType="tmRoot">
          <p:childTnLst>
            <p:seq>
              <p:cTn id="171" dur="indefinite" nodeType="mainSeq">
                <p:childTnLst>
                  <p:par>
                    <p:cTn id="172" nodeType="clickEffect" fill="hold">
                      <p:stCondLst>
                        <p:cond delay="0"/>
                      </p:stCondLst>
                      <p:childTnLst>
                        <p:par>
                          <p:cTn id="17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after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7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nodeType="afterEffect" fill="hold" presetClass="entr" presetID="41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86" name="Picture 3" descr="knez Milos Obrenovic, 02"/>
          <p:cNvPicPr/>
          <p:nvPr/>
        </p:nvPicPr>
        <p:blipFill>
          <a:blip r:embed="rId2"/>
          <a:stretch/>
        </p:blipFill>
        <p:spPr>
          <a:xfrm>
            <a:off x="304920" y="304920"/>
            <a:ext cx="3876480" cy="5486040"/>
          </a:xfrm>
          <a:prstGeom prst="rect">
            <a:avLst/>
          </a:prstGeom>
          <a:ln>
            <a:noFill/>
          </a:ln>
        </p:spPr>
      </p:pic>
      <p:pic>
        <p:nvPicPr>
          <p:cNvPr id="87" name="Picture 5" descr="takovo, 2"/>
          <p:cNvPicPr/>
          <p:nvPr/>
        </p:nvPicPr>
        <p:blipFill>
          <a:blip r:embed="rId3"/>
          <a:stretch/>
        </p:blipFill>
        <p:spPr>
          <a:xfrm>
            <a:off x="3809880" y="685800"/>
            <a:ext cx="2873160" cy="4495320"/>
          </a:xfrm>
          <a:prstGeom prst="rect">
            <a:avLst/>
          </a:prstGeom>
          <a:ln>
            <a:noFill/>
          </a:ln>
        </p:spPr>
      </p:pic>
      <p:pic>
        <p:nvPicPr>
          <p:cNvPr id="88" name="Picture 6" descr="Takovo, spomenik, 02"/>
          <p:cNvPicPr/>
          <p:nvPr/>
        </p:nvPicPr>
        <p:blipFill>
          <a:blip r:embed="rId4"/>
          <a:stretch/>
        </p:blipFill>
        <p:spPr>
          <a:xfrm>
            <a:off x="6324480" y="990720"/>
            <a:ext cx="2668320" cy="380952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1720" y="5905440"/>
            <a:ext cx="3560040" cy="82188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00"/>
                </a:solidFill>
                <a:latin typeface="Macedonian Helv"/>
              </a:rPr>
              <a:t>MILO[ OBRENOVI]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00"/>
                </a:solidFill>
                <a:latin typeface="Macedonian Helv"/>
              </a:rPr>
              <a:t>Водач на востаниците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5407560" y="5321160"/>
            <a:ext cx="2663640" cy="51696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3300"/>
                </a:solidFill>
                <a:latin typeface="Macedonian Helv"/>
              </a:rPr>
              <a:t>TAKOVO, 1815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5" dur="indefinite" restart="never" nodeType="tmRoot">
          <p:childTnLst>
            <p:seq>
              <p:cTn id="186" dur="indefinite" nodeType="mainSeq">
                <p:childTnLst>
                  <p:par>
                    <p:cTn id="187" nodeType="clickEffect" fill="hold">
                      <p:stCondLst>
                        <p:cond delay="0"/>
                      </p:stCondLst>
                      <p:childTnLst>
                        <p:par>
                          <p:cTn id="18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1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19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nodeType="afterEffect" fill="hold" presetClass="entr" presetID="52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1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19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nodeType="afterEffect" fill="hold">
                            <p:stCondLst>
                              <p:cond delay="5600"/>
                            </p:stCondLst>
                            <p:childTnLst>
                              <p:par>
                                <p:cTn id="201" nodeType="afterEffect" fill="hold" presetClass="entr" presetID="5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2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20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nodeType="afterEffect" fill="hold">
                            <p:stCondLst>
                              <p:cond delay="8100"/>
                            </p:stCondLst>
                            <p:childTnLst>
                              <p:par>
                                <p:cTn id="207" nodeType="afterEffect" fill="hold" presetClass="entr" presetID="5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2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21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nodeType="afterEffect" fill="hold">
                            <p:stCondLst>
                              <p:cond delay="10600"/>
                            </p:stCondLst>
                            <p:childTnLst>
                              <p:par>
                                <p:cTn id="213" nodeType="afterEffect" fill="hold" presetClass="entr" presetID="52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2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2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92" name="Picture 3" descr="800px-SmederevskiSandzak"/>
          <p:cNvPicPr/>
          <p:nvPr/>
        </p:nvPicPr>
        <p:blipFill>
          <a:blip r:embed="rId2"/>
          <a:stretch/>
        </p:blipFill>
        <p:spPr>
          <a:xfrm>
            <a:off x="0" y="-17640"/>
            <a:ext cx="9143640" cy="682272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2620800" y="4321080"/>
            <a:ext cx="635940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Автономија за Србија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Првата српска влада на чело со Кнез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„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Српска Канцеларија“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Србите сами го собираат данокот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Османската војска само во тврдините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Проширување на Белградскиот пашалак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8" dur="indefinite" restart="never" nodeType="tmRoot">
          <p:childTnLst>
            <p:seq>
              <p:cTn id="219" dur="indefinite" nodeType="mainSeq">
                <p:childTnLst>
                  <p:par>
                    <p:cTn id="220" nodeType="clickEffect" fill="hold">
                      <p:stCondLst>
                        <p:cond delay="0"/>
                      </p:stCondLst>
                      <p:childTnLst>
                        <p:par>
                          <p:cTn id="2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nodeType="afterEffect" fill="hold" presetClass="entr" presetID="41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95" name="Picture 3" descr="423px-MilosObrenovic_1848"/>
          <p:cNvPicPr/>
          <p:nvPr/>
        </p:nvPicPr>
        <p:blipFill>
          <a:blip r:embed="rId2"/>
          <a:stretch/>
        </p:blipFill>
        <p:spPr>
          <a:xfrm>
            <a:off x="0" y="0"/>
            <a:ext cx="4833720" cy="685764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5033520" y="304920"/>
            <a:ext cx="3771720" cy="82188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00"/>
                </a:solidFill>
                <a:latin typeface="Macedonian Helv"/>
              </a:rPr>
              <a:t>KNEZ MILO[ OBRENOVI]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00"/>
                </a:solidFill>
                <a:latin typeface="Macedonian Helv"/>
              </a:rPr>
              <a:t>Прв српски кнез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97" name="Picture 5" descr="Sretenski ustav"/>
          <p:cNvPicPr/>
          <p:nvPr/>
        </p:nvPicPr>
        <p:blipFill>
          <a:blip r:embed="rId3"/>
          <a:stretch/>
        </p:blipFill>
        <p:spPr>
          <a:xfrm>
            <a:off x="5257800" y="1143000"/>
            <a:ext cx="3647880" cy="5714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3" dur="indefinite" restart="never" nodeType="tmRoot">
          <p:childTnLst>
            <p:seq>
              <p:cTn id="234" dur="indefinite" nodeType="mainSeq">
                <p:childTnLst>
                  <p:par>
                    <p:cTn id="235" nodeType="clickEffect" fill="hold">
                      <p:stCondLst>
                        <p:cond delay="0"/>
                      </p:stCondLst>
                      <p:childTnLst>
                        <p:par>
                          <p:cTn id="2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after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1" dur="9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2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nodeType="afterEffect" fill="hold" presetClass="entr" presetID="37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8" dur="9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9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251" nodeType="afterEffect" fill="hold" presetClass="entr" presetID="37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5" dur="9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6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99" name="Picture 3" descr="Prince Milos Obrenovic (1788 - 1862)"/>
          <p:cNvPicPr/>
          <p:nvPr/>
        </p:nvPicPr>
        <p:blipFill>
          <a:blip r:embed="rId2"/>
          <a:srcRect l="0" t="3017" r="0" b="0"/>
          <a:stretch/>
        </p:blipFill>
        <p:spPr>
          <a:xfrm>
            <a:off x="533520" y="838080"/>
            <a:ext cx="3536640" cy="5047920"/>
          </a:xfrm>
          <a:prstGeom prst="rect">
            <a:avLst/>
          </a:prstGeom>
          <a:ln>
            <a:noFill/>
          </a:ln>
        </p:spPr>
      </p:pic>
      <p:pic>
        <p:nvPicPr>
          <p:cNvPr id="100" name="Picture 4" descr="Prince Alexander I Karadjordjevic"/>
          <p:cNvPicPr/>
          <p:nvPr/>
        </p:nvPicPr>
        <p:blipFill>
          <a:blip r:embed="rId3"/>
          <a:stretch/>
        </p:blipFill>
        <p:spPr>
          <a:xfrm>
            <a:off x="4648320" y="838080"/>
            <a:ext cx="3782520" cy="502884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933480" y="5943600"/>
            <a:ext cx="2875680" cy="36468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3300"/>
                </a:solidFill>
                <a:latin typeface="Macedonian Helv"/>
              </a:rPr>
              <a:t>KNEZ MILO[ OBRENOVI]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441360" y="5979960"/>
            <a:ext cx="18396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3"/>
          <p:cNvSpPr/>
          <p:nvPr/>
        </p:nvSpPr>
        <p:spPr>
          <a:xfrm>
            <a:off x="4541040" y="5932440"/>
            <a:ext cx="4271400" cy="36468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3300"/>
                </a:solidFill>
                <a:latin typeface="Macedonian Helv"/>
              </a:rPr>
              <a:t>KNEZ ALEKSANDAR KARAXORXEVI]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4" name="CustomShape 4"/>
          <p:cNvSpPr/>
          <p:nvPr/>
        </p:nvSpPr>
        <p:spPr>
          <a:xfrm>
            <a:off x="447840" y="228600"/>
            <a:ext cx="57679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Промена на српската династија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7" dur="indefinite" restart="never" nodeType="tmRoot">
          <p:childTnLst>
            <p:seq>
              <p:cTn id="258" dur="indefinite" nodeType="mainSeq">
                <p:childTnLst>
                  <p:par>
                    <p:cTn id="259" nodeType="clickEffect" fill="hold">
                      <p:stCondLst>
                        <p:cond delay="0"/>
                      </p:stCondLst>
                      <p:childTnLst>
                        <p:par>
                          <p:cTn id="2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after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3" dur="10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4" dur="10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5" dur="10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6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250"/>
                            </p:stCondLst>
                            <p:childTnLst>
                              <p:par>
                                <p:cTn id="268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nodeType="afterEffect" fill="hold">
                            <p:stCondLst>
                              <p:cond delay="3250"/>
                            </p:stCondLst>
                            <p:childTnLst>
                              <p:par>
                                <p:cTn id="273" nodeType="afterEffect" fill="hold" presetClass="entr" presetID="2" presetSubtype="4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nodeType="afterEffect" fill="hold">
                            <p:stCondLst>
                              <p:cond delay="5600"/>
                            </p:stCondLst>
                            <p:childTnLst>
                              <p:par>
                                <p:cTn id="278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nodeType="afterEffect" fill="hold">
                            <p:stCondLst>
                              <p:cond delay="8100"/>
                            </p:stCondLst>
                            <p:childTnLst>
                              <p:par>
                                <p:cTn id="283" nodeType="afterEffect" fill="hold" presetClass="entr" presetID="2" presetSubtype="4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106" name="Picture 3" descr="Vuk Karadzic"/>
          <p:cNvPicPr/>
          <p:nvPr/>
        </p:nvPicPr>
        <p:blipFill>
          <a:blip r:embed="rId2"/>
          <a:stretch/>
        </p:blipFill>
        <p:spPr>
          <a:xfrm>
            <a:off x="4876920" y="380880"/>
            <a:ext cx="4063680" cy="4876560"/>
          </a:xfrm>
          <a:prstGeom prst="rect">
            <a:avLst/>
          </a:prstGeom>
          <a:ln>
            <a:noFill/>
          </a:ln>
        </p:spPr>
      </p:pic>
      <p:pic>
        <p:nvPicPr>
          <p:cNvPr id="107" name="Picture 4" descr="Dositej Obradovic"/>
          <p:cNvPicPr/>
          <p:nvPr/>
        </p:nvPicPr>
        <p:blipFill>
          <a:blip r:embed="rId3"/>
          <a:stretch/>
        </p:blipFill>
        <p:spPr>
          <a:xfrm>
            <a:off x="838080" y="380880"/>
            <a:ext cx="3607920" cy="487656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1679040" y="5372280"/>
            <a:ext cx="1924560" cy="82188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00"/>
                </a:solidFill>
                <a:latin typeface="Macedonian Helv"/>
              </a:rPr>
              <a:t>DOSITEJ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00"/>
                </a:solidFill>
                <a:latin typeface="Macedonian Helv"/>
              </a:rPr>
              <a:t>OBRADOVI]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5760000" y="5295960"/>
            <a:ext cx="2736720" cy="82188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00"/>
                </a:solidFill>
                <a:latin typeface="Macedonian Helv"/>
              </a:rPr>
              <a:t>VUK STEFANOVI]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00"/>
                </a:solidFill>
                <a:latin typeface="Macedonian Helv"/>
              </a:rPr>
              <a:t>KARAXI]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1703160" y="6248520"/>
            <a:ext cx="6153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00"/>
                </a:solidFill>
                <a:latin typeface="Arial"/>
              </a:rPr>
              <a:t>Просветителство – појава на училишта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7" dur="indefinite" restart="never" nodeType="tmRoot">
          <p:childTnLst>
            <p:seq>
              <p:cTn id="288" dur="indefinite" nodeType="mainSeq">
                <p:childTnLst>
                  <p:par>
                    <p:cTn id="289" nodeType="clickEffect" fill="hold">
                      <p:stCondLst>
                        <p:cond delay="0"/>
                      </p:stCondLst>
                      <p:childTnLst>
                        <p:par>
                          <p:cTn id="29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nodeType="afterEffect" fill="hold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301" nodeType="afterEffect" fill="hold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306" nodeType="afterEffect" fill="hold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1" nodeType="afterEffect" fill="hold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1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112" name="Picture 3" descr="Knez Mihailo Obrenovic, 01"/>
          <p:cNvPicPr/>
          <p:nvPr/>
        </p:nvPicPr>
        <p:blipFill>
          <a:blip r:embed="rId2"/>
          <a:stretch/>
        </p:blipFill>
        <p:spPr>
          <a:xfrm>
            <a:off x="533520" y="304920"/>
            <a:ext cx="3866760" cy="5486040"/>
          </a:xfrm>
          <a:prstGeom prst="rect">
            <a:avLst/>
          </a:prstGeom>
          <a:ln>
            <a:noFill/>
          </a:ln>
        </p:spPr>
      </p:pic>
      <p:pic>
        <p:nvPicPr>
          <p:cNvPr id="113" name="Picture 4" descr="Михаило Обреновић"/>
          <p:cNvPicPr/>
          <p:nvPr/>
        </p:nvPicPr>
        <p:blipFill>
          <a:blip r:embed="rId3"/>
          <a:stretch/>
        </p:blipFill>
        <p:spPr>
          <a:xfrm>
            <a:off x="5791320" y="304920"/>
            <a:ext cx="2217240" cy="3123720"/>
          </a:xfrm>
          <a:prstGeom prst="rect">
            <a:avLst/>
          </a:prstGeom>
          <a:ln>
            <a:noFill/>
          </a:ln>
        </p:spPr>
      </p:pic>
      <p:pic>
        <p:nvPicPr>
          <p:cNvPr id="114" name="Picture 5" descr="Knez Mihajlova"/>
          <p:cNvPicPr/>
          <p:nvPr/>
        </p:nvPicPr>
        <p:blipFill>
          <a:blip r:embed="rId4"/>
          <a:stretch/>
        </p:blipFill>
        <p:spPr>
          <a:xfrm>
            <a:off x="4648320" y="3600360"/>
            <a:ext cx="4343040" cy="325728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649080" y="5791320"/>
            <a:ext cx="3693960" cy="82188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00"/>
                </a:solidFill>
                <a:latin typeface="Macedonian Helv"/>
              </a:rPr>
              <a:t>Knez Mihajlo Obrenovi}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00"/>
                </a:solidFill>
                <a:latin typeface="Macedonian Helv"/>
              </a:rPr>
              <a:t>најзначаен српски кнез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4" dur="indefinite" restart="never" nodeType="tmRoot">
          <p:childTnLst>
            <p:seq>
              <p:cTn id="315" dur="indefinite" nodeType="mainSeq">
                <p:childTnLst>
                  <p:par>
                    <p:cTn id="316" nodeType="clickEffect" fill="hold">
                      <p:stCondLst>
                        <p:cond delay="0"/>
                      </p:stCondLst>
                      <p:childTnLst>
                        <p:par>
                          <p:cTn id="3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8" nodeType="afterEffect" fill="hold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 additive="repl">
                                        <p:cTn id="32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nodeType="afterEffect" fill="hold" presetClass="entr" presetID="1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 additive="repl">
                                        <p:cTn id="32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326" nodeType="afterEffect" fill="hold" presetClass="entr" presetID="1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 additive="repl">
                                        <p:cTn id="32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330" nodeType="afterEffect" fill="hold" presetClass="entr" presetID="1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 additive="repl">
                                        <p:cTn id="33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117" name="Picture 3" descr="Kralj Milan I Obrenovic, 04"/>
          <p:cNvPicPr/>
          <p:nvPr/>
        </p:nvPicPr>
        <p:blipFill>
          <a:blip r:embed="rId2"/>
          <a:stretch/>
        </p:blipFill>
        <p:spPr>
          <a:xfrm>
            <a:off x="533520" y="304920"/>
            <a:ext cx="4060440" cy="5409720"/>
          </a:xfrm>
          <a:prstGeom prst="rect">
            <a:avLst/>
          </a:prstGeom>
          <a:ln>
            <a:noFill/>
          </a:ln>
        </p:spPr>
      </p:pic>
      <p:pic>
        <p:nvPicPr>
          <p:cNvPr id="118" name="Picture 4" descr="Kralj Milan Obrenovic"/>
          <p:cNvPicPr/>
          <p:nvPr/>
        </p:nvPicPr>
        <p:blipFill>
          <a:blip r:embed="rId3"/>
          <a:srcRect l="0" t="1391" r="0" b="0"/>
          <a:stretch/>
        </p:blipFill>
        <p:spPr>
          <a:xfrm>
            <a:off x="5029200" y="304920"/>
            <a:ext cx="3866760" cy="540972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691920" y="5829480"/>
            <a:ext cx="3315960" cy="45612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3300"/>
                </a:solidFill>
                <a:latin typeface="Macedonian Helv"/>
              </a:rPr>
              <a:t>Knez Milan Obrenovi}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20" name="Line 2"/>
          <p:cNvSpPr/>
          <p:nvPr/>
        </p:nvSpPr>
        <p:spPr>
          <a:xfrm>
            <a:off x="4419360" y="6095880"/>
            <a:ext cx="762120" cy="0"/>
          </a:xfrm>
          <a:prstGeom prst="line">
            <a:avLst/>
          </a:prstGeom>
          <a:ln w="9360">
            <a:solidFill>
              <a:schemeClr val="accent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3"/>
          <p:cNvSpPr/>
          <p:nvPr/>
        </p:nvSpPr>
        <p:spPr>
          <a:xfrm>
            <a:off x="5508720" y="5829480"/>
            <a:ext cx="3181680" cy="45612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3300"/>
                </a:solidFill>
                <a:latin typeface="Macedonian Helv"/>
              </a:rPr>
              <a:t>Kral Milan Obrenovi}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3" dur="indefinite" restart="never" nodeType="tmRoot">
          <p:childTnLst>
            <p:seq>
              <p:cTn id="334" dur="indefinite" nodeType="mainSeq">
                <p:childTnLst>
                  <p:par>
                    <p:cTn id="335" nodeType="clickEffect" fill="hold">
                      <p:stCondLst>
                        <p:cond delay="0"/>
                      </p:stCondLst>
                      <p:childTnLst>
                        <p:par>
                          <p:cTn id="3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7" nodeType="after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3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nodeType="afterEffect" fill="hold" presetClass="entr" presetID="21" presetSubtype="1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nodeType="afterEffect" fill="hold">
                            <p:stCondLst>
                              <p:cond delay="3350"/>
                            </p:stCondLst>
                            <p:childTnLst>
                              <p:par>
                                <p:cTn id="345" nodeType="afterEffect" fill="hold" presetClass="entr" presetID="21" presetSubtype="1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nodeType="afterEffect" fill="hold">
                            <p:stCondLst>
                              <p:cond delay="4850"/>
                            </p:stCondLst>
                            <p:childTnLst>
                              <p:par>
                                <p:cTn id="349" nodeType="afterEffect" fill="hold" presetClass="entr" presetID="21" presetSubtype="1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nodeType="afterEffect" fill="hold">
                            <p:stCondLst>
                              <p:cond delay="7200"/>
                            </p:stCondLst>
                            <p:childTnLst>
                              <p:par>
                                <p:cTn id="353" nodeType="afterEffect" fill="hold" presetClass="entr" presetID="21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5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123" name="Picture 3" descr="Jovan Ristic"/>
          <p:cNvPicPr/>
          <p:nvPr/>
        </p:nvPicPr>
        <p:blipFill>
          <a:blip r:embed="rId2"/>
          <a:srcRect l="0" t="0" r="0" b="1630"/>
          <a:stretch/>
        </p:blipFill>
        <p:spPr>
          <a:xfrm>
            <a:off x="5105520" y="1066680"/>
            <a:ext cx="3011040" cy="4647960"/>
          </a:xfrm>
          <a:prstGeom prst="rect">
            <a:avLst/>
          </a:prstGeom>
          <a:ln>
            <a:noFill/>
          </a:ln>
        </p:spPr>
      </p:pic>
      <p:pic>
        <p:nvPicPr>
          <p:cNvPr id="124" name="Picture 7" descr="Serbian Prime Minister Nikolai Pasic"/>
          <p:cNvPicPr/>
          <p:nvPr/>
        </p:nvPicPr>
        <p:blipFill>
          <a:blip r:embed="rId3"/>
          <a:stretch/>
        </p:blipFill>
        <p:spPr>
          <a:xfrm>
            <a:off x="1219320" y="1066680"/>
            <a:ext cx="3287520" cy="464796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1779840" y="457200"/>
            <a:ext cx="2113560" cy="45612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3300"/>
                </a:solidFill>
                <a:latin typeface="Macedonian Helv"/>
              </a:rPr>
              <a:t>NIKOLA PA[I]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5458680" y="457200"/>
            <a:ext cx="2174400" cy="45612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3300"/>
                </a:solidFill>
                <a:latin typeface="Macedonian Helv"/>
              </a:rPr>
              <a:t>JOVAN RISTI]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1233720" y="5867280"/>
            <a:ext cx="3343320" cy="45612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3300"/>
                </a:solidFill>
                <a:latin typeface="Macedonian Helv"/>
              </a:rPr>
              <a:t>RADIKALNA PARTIJA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4984200" y="5867280"/>
            <a:ext cx="3292920" cy="45612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3300"/>
                </a:solidFill>
                <a:latin typeface="Macedonian Helv"/>
              </a:rPr>
              <a:t>LIBERALNA PARTIJA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6" dur="indefinite" restart="never" nodeType="tmRoot">
          <p:childTnLst>
            <p:seq>
              <p:cTn id="357" dur="indefinite" nodeType="mainSeq">
                <p:childTnLst>
                  <p:par>
                    <p:cTn id="358" nodeType="clickEffect" fill="hold">
                      <p:stCondLst>
                        <p:cond delay="0"/>
                      </p:stCondLst>
                      <p:childTnLst>
                        <p:par>
                          <p:cTn id="3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0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365" nodeType="afterEffect" fill="hold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370" nodeType="afterEffect" fill="hold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375" nodeType="afterEffect" fill="hold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nodeType="afterEffect" fill="hold">
                            <p:stCondLst>
                              <p:cond delay="7000"/>
                            </p:stCondLst>
                            <p:childTnLst>
                              <p:par>
                                <p:cTn id="380" nodeType="afterEffect" fill="hold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nodeType="afterEffect" fill="hold">
                            <p:stCondLst>
                              <p:cond delay="9000"/>
                            </p:stCondLst>
                            <p:childTnLst>
                              <p:par>
                                <p:cTn id="385" nodeType="afterEffect" fill="hold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130" name="Picture 4" descr="Berlin, The Castle, Cathedral &amp; Memorial Of The Grossen Kurfürsten"/>
          <p:cNvPicPr/>
          <p:nvPr/>
        </p:nvPicPr>
        <p:blipFill>
          <a:blip r:embed="rId2"/>
          <a:stretch/>
        </p:blipFill>
        <p:spPr>
          <a:xfrm>
            <a:off x="1219320" y="457200"/>
            <a:ext cx="7009920" cy="442080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1605240" y="5195880"/>
            <a:ext cx="6231240" cy="106524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ff3300"/>
                </a:solidFill>
                <a:latin typeface="Macedonian Helv"/>
              </a:rPr>
              <a:t>1878 godina, Berlinski Kongres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ff3300"/>
                </a:solidFill>
                <a:latin typeface="Macedonian Helv"/>
              </a:rPr>
              <a:t>Srbija dobiva nezavisnost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9" dur="indefinite" restart="never" nodeType="tmRoot">
          <p:childTnLst>
            <p:seq>
              <p:cTn id="390" dur="indefinite" nodeType="mainSeq">
                <p:childTnLst>
                  <p:par>
                    <p:cTn id="391" nodeType="clickEffect" fill="hold">
                      <p:stCondLst>
                        <p:cond delay="0"/>
                      </p:stCondLst>
                      <p:childTnLst>
                        <p:par>
                          <p:cTn id="39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3" nodeType="afterEffect" fill="hold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id="39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nodeType="clickEffect" fill="hold">
                      <p:stCondLst>
                        <p:cond delay="indefinite"/>
                      </p:stCondLst>
                      <p:childTnLst>
                        <p:par>
                          <p:cTn id="39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8" nodeType="clickEffect" fill="hold" presetClass="entr" presetID="39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47" name="Picture 3" descr="Belgrade_pashaluk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nodeType="clickEffect" fill="hold">
                      <p:stCondLst>
                        <p:cond delay="0"/>
                      </p:stCondLst>
                      <p:childTnLst>
                        <p:par>
                          <p:cTn id="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133" name="Picture 3" descr="Kralj Aleksandar Obrenovic"/>
          <p:cNvPicPr/>
          <p:nvPr/>
        </p:nvPicPr>
        <p:blipFill>
          <a:blip r:embed="rId2"/>
          <a:stretch/>
        </p:blipFill>
        <p:spPr>
          <a:xfrm>
            <a:off x="0" y="0"/>
            <a:ext cx="4846320" cy="6857640"/>
          </a:xfrm>
          <a:prstGeom prst="rect">
            <a:avLst/>
          </a:prstGeom>
          <a:ln>
            <a:noFill/>
          </a:ln>
        </p:spPr>
      </p:pic>
      <p:pic>
        <p:nvPicPr>
          <p:cNvPr id="134" name="Picture 4" descr="Kralj Aleksandar Obrenovic, 03 1903"/>
          <p:cNvPicPr/>
          <p:nvPr/>
        </p:nvPicPr>
        <p:blipFill>
          <a:blip r:embed="rId3"/>
          <a:stretch/>
        </p:blipFill>
        <p:spPr>
          <a:xfrm>
            <a:off x="5562720" y="228600"/>
            <a:ext cx="2715840" cy="3504960"/>
          </a:xfrm>
          <a:prstGeom prst="rect">
            <a:avLst/>
          </a:prstGeom>
          <a:ln>
            <a:noFill/>
          </a:ln>
        </p:spPr>
      </p:pic>
      <p:pic>
        <p:nvPicPr>
          <p:cNvPr id="135" name="Picture 5" descr="Kralj Aleksandar Obrenovic, 02 1890"/>
          <p:cNvPicPr/>
          <p:nvPr/>
        </p:nvPicPr>
        <p:blipFill>
          <a:blip r:embed="rId4"/>
          <a:stretch/>
        </p:blipFill>
        <p:spPr>
          <a:xfrm>
            <a:off x="6019920" y="3200400"/>
            <a:ext cx="1861920" cy="259056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4398480" y="5791320"/>
            <a:ext cx="4602240" cy="100512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accent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333399"/>
                </a:solidFill>
                <a:latin typeface="Macedonian Helv"/>
              </a:rPr>
              <a:t>KRALOT ALEKSANDAR OBRENOVI]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333399"/>
                </a:solidFill>
                <a:latin typeface="Macedonian Helv"/>
              </a:rPr>
              <a:t>Posledniot kral od Dinastijata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333399"/>
                </a:solidFill>
                <a:latin typeface="Macedonian Helv"/>
              </a:rPr>
              <a:t>OBRENOVI]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4" dur="indefinite" restart="never" nodeType="tmRoot">
          <p:childTnLst>
            <p:seq>
              <p:cTn id="405" dur="indefinite" nodeType="mainSeq">
                <p:childTnLst>
                  <p:par>
                    <p:cTn id="406" nodeType="clickEffect" fill="hold">
                      <p:stCondLst>
                        <p:cond delay="0"/>
                      </p:stCondLst>
                      <p:childTnLst>
                        <p:par>
                          <p:cTn id="40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8" nodeType="after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1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415" nodeType="afterEffect" fill="hold" presetClass="entr" presetID="31">
                                  <p:stCondLst>
                                    <p:cond delay="1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2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422" nodeType="afterEffect" fill="hold" presetClass="entr" presetID="31">
                                  <p:stCondLst>
                                    <p:cond delay="1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2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429" nodeType="afterEffect" fill="hold" presetClass="entr" presetID="31">
                                  <p:stCondLst>
                                    <p:cond delay="1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2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138" name="Picture 3" descr="Kralj Aleksandar Obrenovic i Draga Mashin, 02"/>
          <p:cNvPicPr/>
          <p:nvPr/>
        </p:nvPicPr>
        <p:blipFill>
          <a:blip r:embed="rId2"/>
          <a:stretch/>
        </p:blipFill>
        <p:spPr>
          <a:xfrm>
            <a:off x="685800" y="77760"/>
            <a:ext cx="2285640" cy="2207880"/>
          </a:xfrm>
          <a:prstGeom prst="rect">
            <a:avLst/>
          </a:prstGeom>
          <a:ln>
            <a:noFill/>
          </a:ln>
        </p:spPr>
      </p:pic>
      <p:pic>
        <p:nvPicPr>
          <p:cNvPr id="139" name="Picture 4" descr="Kralj Aleksandar Obrenovic i Draga Mashin"/>
          <p:cNvPicPr/>
          <p:nvPr/>
        </p:nvPicPr>
        <p:blipFill>
          <a:blip r:embed="rId3"/>
          <a:stretch/>
        </p:blipFill>
        <p:spPr>
          <a:xfrm>
            <a:off x="304920" y="2409840"/>
            <a:ext cx="3314520" cy="444780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2861280" y="304920"/>
            <a:ext cx="6478200" cy="106524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accent2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ff3300"/>
                </a:solidFill>
                <a:latin typeface="Macedonian Helv"/>
              </a:rPr>
              <a:t>MAJSKI PREVRAT 1903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ff3300"/>
                </a:solidFill>
                <a:latin typeface="Macedonian Helv"/>
              </a:rPr>
              <a:t>Убиство на кралот и кралицата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41" name="Picture 6" descr="Konak1900"/>
          <p:cNvPicPr/>
          <p:nvPr/>
        </p:nvPicPr>
        <p:blipFill>
          <a:blip r:embed="rId4"/>
          <a:stretch/>
        </p:blipFill>
        <p:spPr>
          <a:xfrm>
            <a:off x="4038480" y="1447920"/>
            <a:ext cx="4723920" cy="3130200"/>
          </a:xfrm>
          <a:prstGeom prst="rect">
            <a:avLst/>
          </a:prstGeom>
          <a:ln>
            <a:noFill/>
          </a:ln>
        </p:spPr>
      </p:pic>
      <p:pic>
        <p:nvPicPr>
          <p:cNvPr id="142" name="Picture 7" descr="Razglednica"/>
          <p:cNvPicPr/>
          <p:nvPr/>
        </p:nvPicPr>
        <p:blipFill>
          <a:blip r:embed="rId5"/>
          <a:stretch/>
        </p:blipFill>
        <p:spPr>
          <a:xfrm>
            <a:off x="4343400" y="4214880"/>
            <a:ext cx="4114440" cy="264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5" dur="indefinite" restart="never" nodeType="tmRoot">
          <p:childTnLst>
            <p:seq>
              <p:cTn id="436" dur="indefinite" nodeType="mainSeq">
                <p:childTnLst>
                  <p:par>
                    <p:cTn id="437" nodeType="clickEffect" fill="hold">
                      <p:stCondLst>
                        <p:cond delay="0"/>
                      </p:stCondLst>
                      <p:childTnLst>
                        <p:par>
                          <p:cTn id="4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9" nodeType="after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4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4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4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nodeType="afterEffect" fill="hold">
                            <p:stCondLst>
                              <p:cond delay="2550"/>
                            </p:stCondLst>
                            <p:childTnLst>
                              <p:par>
                                <p:cTn id="446" nodeType="afterEffect" fill="hold" presetClass="entr" presetID="3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8" dur="8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9" dur="8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0" dur="8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1" dur="8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nodeType="afterEffect" fill="hold">
                            <p:stCondLst>
                              <p:cond delay="4550"/>
                            </p:stCondLst>
                            <p:childTnLst>
                              <p:par>
                                <p:cTn id="455" nodeType="afterEffect" fill="hold" presetClass="entr" presetID="3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7" dur="8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8" dur="8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9" dur="8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0" dur="8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nodeType="afterEffect" fill="hold">
                            <p:stCondLst>
                              <p:cond delay="6550"/>
                            </p:stCondLst>
                            <p:childTnLst>
                              <p:par>
                                <p:cTn id="464" nodeType="afterEffect" fill="hold" presetClass="entr" presetID="3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6" dur="8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67" dur="8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8" dur="8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9" dur="8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nodeType="afterEffect" fill="hold">
                            <p:stCondLst>
                              <p:cond delay="8550"/>
                            </p:stCondLst>
                            <p:childTnLst>
                              <p:par>
                                <p:cTn id="473" nodeType="afterEffect" fill="hold" presetClass="entr" presetID="3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5" dur="8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76" dur="8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7" dur="8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8" dur="8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144" name="Picture 4" descr="Petar I Karadzordzevic, 02"/>
          <p:cNvPicPr/>
          <p:nvPr/>
        </p:nvPicPr>
        <p:blipFill>
          <a:blip r:embed="rId2"/>
          <a:stretch/>
        </p:blipFill>
        <p:spPr>
          <a:xfrm>
            <a:off x="5257800" y="0"/>
            <a:ext cx="3479400" cy="6019560"/>
          </a:xfrm>
          <a:prstGeom prst="rect">
            <a:avLst/>
          </a:prstGeom>
          <a:ln>
            <a:noFill/>
          </a:ln>
        </p:spPr>
      </p:pic>
      <p:pic>
        <p:nvPicPr>
          <p:cNvPr id="145" name="Picture 5" descr="Petar I Karadzordzevic, 01"/>
          <p:cNvPicPr/>
          <p:nvPr/>
        </p:nvPicPr>
        <p:blipFill>
          <a:blip r:embed="rId3"/>
          <a:stretch/>
        </p:blipFill>
        <p:spPr>
          <a:xfrm>
            <a:off x="858960" y="0"/>
            <a:ext cx="4017600" cy="601956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324000" y="5943600"/>
            <a:ext cx="9066240" cy="94356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accent2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3300"/>
                </a:solidFill>
                <a:latin typeface="Macedonian Helv"/>
              </a:rPr>
              <a:t>KRALOT PETAR </a:t>
            </a:r>
            <a:r>
              <a:rPr b="1" lang="en-US" sz="2800" spc="-1" strike="noStrike">
                <a:solidFill>
                  <a:srgbClr val="ff3300"/>
                </a:solidFill>
                <a:latin typeface="Arial"/>
              </a:rPr>
              <a:t>I</a:t>
            </a:r>
            <a:r>
              <a:rPr b="1" lang="en-US" sz="2800" spc="-1" strike="noStrike">
                <a:solidFill>
                  <a:srgbClr val="ff3300"/>
                </a:solidFill>
                <a:latin typeface="Macedonian Helv"/>
              </a:rPr>
              <a:t> KARAXORXEVI]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3300"/>
                </a:solidFill>
                <a:latin typeface="Macedonian Helv"/>
              </a:rPr>
              <a:t>Првиот српски крал од династијата Караџорџевиќ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1" dur="indefinite" restart="never" nodeType="tmRoot">
          <p:childTnLst>
            <p:seq>
              <p:cTn id="482" dur="indefinite" nodeType="mainSeq">
                <p:childTnLst>
                  <p:par>
                    <p:cTn id="483" nodeType="clickEffect" fill="hold">
                      <p:stCondLst>
                        <p:cond delay="0"/>
                      </p:stCondLst>
                      <p:childTnLst>
                        <p:par>
                          <p:cTn id="48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5" nodeType="after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nodeType="with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494" nodeType="afterEffect" fill="hold" presetClass="entr" presetID="7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49" name="Picture 3" descr="pic25"/>
          <p:cNvPicPr/>
          <p:nvPr/>
        </p:nvPicPr>
        <p:blipFill>
          <a:blip r:embed="rId2"/>
          <a:srcRect l="0" t="2222" r="0" b="8889"/>
          <a:stretch/>
        </p:blipFill>
        <p:spPr>
          <a:xfrm>
            <a:off x="0" y="0"/>
            <a:ext cx="4852800" cy="6857640"/>
          </a:xfrm>
          <a:prstGeom prst="rect">
            <a:avLst/>
          </a:prstGeom>
          <a:ln>
            <a:noFill/>
          </a:ln>
        </p:spPr>
      </p:pic>
      <p:pic>
        <p:nvPicPr>
          <p:cNvPr id="50" name="Picture 4" descr="sistem_yeniceri"/>
          <p:cNvPicPr/>
          <p:nvPr/>
        </p:nvPicPr>
        <p:blipFill>
          <a:blip r:embed="rId3"/>
          <a:stretch/>
        </p:blipFill>
        <p:spPr>
          <a:xfrm>
            <a:off x="4876920" y="0"/>
            <a:ext cx="4266720" cy="3206520"/>
          </a:xfrm>
          <a:prstGeom prst="rect">
            <a:avLst/>
          </a:prstGeom>
          <a:ln>
            <a:noFill/>
          </a:ln>
        </p:spPr>
      </p:pic>
      <p:pic>
        <p:nvPicPr>
          <p:cNvPr id="51" name="Picture 5" descr="Kalemegdan, 02"/>
          <p:cNvPicPr/>
          <p:nvPr/>
        </p:nvPicPr>
        <p:blipFill>
          <a:blip r:embed="rId4"/>
          <a:stretch/>
        </p:blipFill>
        <p:spPr>
          <a:xfrm>
            <a:off x="4876920" y="3657600"/>
            <a:ext cx="4266720" cy="3200040"/>
          </a:xfrm>
          <a:prstGeom prst="rect">
            <a:avLst/>
          </a:prstGeom>
          <a:ln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5232960" y="3124080"/>
            <a:ext cx="3605400" cy="57780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bg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3399"/>
                </a:solidFill>
                <a:latin typeface="Macedonian Helv"/>
              </a:rPr>
              <a:t>DAHII – JANI^ARI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nodeType="clickEffect" fill="hold">
                      <p:stCondLst>
                        <p:cond delay="0"/>
                      </p:stCondLst>
                      <p:childTnLst>
                        <p:par>
                          <p:cTn id="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nodeType="afterEffect" fill="hold" presetClass="entr" presetID="17" presetSubtype="10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nodeType="afterEffect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nodeType="afterEffect" fill="hold" presetClass="entr" presetID="17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nodeType="afterEffect" fill="hold">
                            <p:stCondLst>
                              <p:cond delay="4650"/>
                            </p:stCondLst>
                            <p:childTnLst>
                              <p:par>
                                <p:cTn id="41" nodeType="afterEffect" fill="hold" presetClass="entr" presetID="17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54" name="Picture 3" descr="Ustanak"/>
          <p:cNvPicPr/>
          <p:nvPr/>
        </p:nvPicPr>
        <p:blipFill>
          <a:blip r:embed="rId2"/>
          <a:stretch/>
        </p:blipFill>
        <p:spPr>
          <a:xfrm>
            <a:off x="838080" y="457200"/>
            <a:ext cx="7619760" cy="5181120"/>
          </a:xfrm>
          <a:prstGeom prst="rect">
            <a:avLst/>
          </a:prstGeom>
          <a:ln>
            <a:noFill/>
          </a:ln>
        </p:spPr>
      </p:pic>
      <p:sp>
        <p:nvSpPr>
          <p:cNvPr id="55" name="CustomShape 1"/>
          <p:cNvSpPr/>
          <p:nvPr/>
        </p:nvSpPr>
        <p:spPr>
          <a:xfrm>
            <a:off x="676080" y="5973840"/>
            <a:ext cx="8078400" cy="57780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3300"/>
                </a:solidFill>
                <a:latin typeface="Macedonian Helv"/>
              </a:rPr>
              <a:t>PRVO SRPSKO VOSTANIE 1804 GODINA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nodeType="clickEffect" fill="hold">
                      <p:stCondLst>
                        <p:cond delay="0"/>
                      </p:stCondLst>
                      <p:childTnLst>
                        <p:par>
                          <p:cTn id="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afterEffect" fill="hold" presetClass="entr" presetID="5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 additive="repl"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nodeType="afterEffect" fill="hold" presetClass="entr" presetID="54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57" name="Picture 4" descr="Orasac 1804"/>
          <p:cNvPicPr/>
          <p:nvPr/>
        </p:nvPicPr>
        <p:blipFill>
          <a:blip r:embed="rId2"/>
          <a:stretch/>
        </p:blipFill>
        <p:spPr>
          <a:xfrm>
            <a:off x="380880" y="533520"/>
            <a:ext cx="4762080" cy="2752200"/>
          </a:xfrm>
          <a:prstGeom prst="rect">
            <a:avLst/>
          </a:prstGeom>
          <a:ln>
            <a:noFill/>
          </a:ln>
        </p:spPr>
      </p:pic>
      <p:pic>
        <p:nvPicPr>
          <p:cNvPr id="58" name="Picture 5" descr="Pecatot na Vostanieto"/>
          <p:cNvPicPr/>
          <p:nvPr/>
        </p:nvPicPr>
        <p:blipFill>
          <a:blip r:embed="rId3"/>
          <a:stretch/>
        </p:blipFill>
        <p:spPr>
          <a:xfrm>
            <a:off x="5334120" y="0"/>
            <a:ext cx="3809520" cy="3866760"/>
          </a:xfrm>
          <a:prstGeom prst="rect">
            <a:avLst/>
          </a:prstGeom>
          <a:ln>
            <a:noFill/>
          </a:ln>
        </p:spPr>
      </p:pic>
      <p:pic>
        <p:nvPicPr>
          <p:cNvPr id="59" name="Picture 6" descr="ustanak"/>
          <p:cNvPicPr/>
          <p:nvPr/>
        </p:nvPicPr>
        <p:blipFill>
          <a:blip r:embed="rId4"/>
          <a:stretch/>
        </p:blipFill>
        <p:spPr>
          <a:xfrm>
            <a:off x="1981080" y="3514680"/>
            <a:ext cx="4495320" cy="3342960"/>
          </a:xfrm>
          <a:prstGeom prst="rect">
            <a:avLst/>
          </a:prstGeom>
          <a:ln>
            <a:noFill/>
          </a:ln>
        </p:spPr>
      </p:pic>
      <p:sp>
        <p:nvSpPr>
          <p:cNvPr id="60" name="CustomShape 1"/>
          <p:cNvSpPr/>
          <p:nvPr/>
        </p:nvSpPr>
        <p:spPr>
          <a:xfrm>
            <a:off x="6493320" y="4286160"/>
            <a:ext cx="2698920" cy="143100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3300"/>
                </a:solidFill>
                <a:latin typeface="Macedonian Helv"/>
              </a:rPr>
              <a:t>ORA[AC </a:t>
            </a:r>
            <a:endParaRPr b="0" lang="en-US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3300"/>
                </a:solidFill>
                <a:latin typeface="Arial"/>
              </a:rPr>
              <a:t>II</a:t>
            </a:r>
            <a:r>
              <a:rPr b="1" lang="en-US" sz="4400" spc="-1" strike="noStrike">
                <a:solidFill>
                  <a:srgbClr val="ff3300"/>
                </a:solidFill>
                <a:latin typeface="Macedonian Helv"/>
              </a:rPr>
              <a:t>. 1804 g.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61" name="Picture 8" descr="skulptura_2"/>
          <p:cNvPicPr/>
          <p:nvPr/>
        </p:nvPicPr>
        <p:blipFill>
          <a:blip r:embed="rId5"/>
          <a:stretch/>
        </p:blipFill>
        <p:spPr>
          <a:xfrm>
            <a:off x="0" y="2666880"/>
            <a:ext cx="1904760" cy="4019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0" dur="indefinite" restart="never" nodeType="tmRoot">
          <p:childTnLst>
            <p:seq>
              <p:cTn id="61" dur="indefinite" nodeType="mainSeq">
                <p:childTnLst>
                  <p:par>
                    <p:cTn id="62" nodeType="clickEffect" fill="hold">
                      <p:stCondLst>
                        <p:cond delay="0"/>
                      </p:stCondLst>
                      <p:childTnLst>
                        <p:par>
                          <p:cTn id="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nodeType="afterEffect" fill="hold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nodeType="afterEffect" fill="hold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nodeType="afterEffect" fill="hold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nodeType="afterEffect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nodeType="afterEffect" fill="hold" presetClass="entr" presetID="22" presetSubtype="4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63" name="Picture 4" descr="Karadjordje"/>
          <p:cNvPicPr/>
          <p:nvPr/>
        </p:nvPicPr>
        <p:blipFill>
          <a:blip r:embed="rId2"/>
          <a:stretch/>
        </p:blipFill>
        <p:spPr>
          <a:xfrm>
            <a:off x="0" y="0"/>
            <a:ext cx="4839840" cy="6857640"/>
          </a:xfrm>
          <a:prstGeom prst="rect">
            <a:avLst/>
          </a:prstGeom>
          <a:ln>
            <a:noFill/>
          </a:ln>
        </p:spPr>
      </p:pic>
      <p:pic>
        <p:nvPicPr>
          <p:cNvPr id="64" name="Picture 6" descr="Pecatoy na Karadjordje"/>
          <p:cNvPicPr/>
          <p:nvPr/>
        </p:nvPicPr>
        <p:blipFill>
          <a:blip r:embed="rId3"/>
          <a:stretch/>
        </p:blipFill>
        <p:spPr>
          <a:xfrm>
            <a:off x="4846680" y="1066680"/>
            <a:ext cx="4296960" cy="5790960"/>
          </a:xfrm>
          <a:prstGeom prst="rect">
            <a:avLst/>
          </a:prstGeom>
          <a:ln>
            <a:noFill/>
          </a:ln>
        </p:spPr>
      </p:pic>
      <p:sp>
        <p:nvSpPr>
          <p:cNvPr id="65" name="CustomShape 1"/>
          <p:cNvSpPr/>
          <p:nvPr/>
        </p:nvSpPr>
        <p:spPr>
          <a:xfrm>
            <a:off x="5288760" y="108000"/>
            <a:ext cx="3407400" cy="118692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00"/>
                </a:solidFill>
                <a:latin typeface="Macedonian Helv"/>
              </a:rPr>
              <a:t>KARAXORXE PETRVI]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00"/>
                </a:solidFill>
                <a:latin typeface="Macedonian Helv"/>
              </a:rPr>
              <a:t>Voda~ na Prvoto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00"/>
                </a:solidFill>
                <a:latin typeface="Macedonian Helv"/>
              </a:rPr>
              <a:t>Srpsko vostanie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3" dur="indefinite" restart="never" nodeType="tmRoot">
          <p:childTnLst>
            <p:seq>
              <p:cTn id="84" dur="indefinite" nodeType="mainSeq">
                <p:childTnLst>
                  <p:par>
                    <p:cTn id="85" nodeType="clickEffect" fill="hold">
                      <p:stCondLst>
                        <p:cond delay="0"/>
                      </p:stCondLst>
                      <p:childTnLst>
                        <p:par>
                          <p:cTn id="8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8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nodeType="afterEffect" fill="hold" presetClass="entr" presetID="2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9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nodeType="afterEffect" fill="hold" presetClass="entr" presetID="20">
                                  <p:stCondLst>
                                    <p:cond delay="5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67" name="Picture 3" descr="Bitkata na Mishar"/>
          <p:cNvPicPr/>
          <p:nvPr/>
        </p:nvPicPr>
        <p:blipFill>
          <a:blip r:embed="rId2"/>
          <a:stretch/>
        </p:blipFill>
        <p:spPr>
          <a:xfrm>
            <a:off x="457200" y="228600"/>
            <a:ext cx="5714640" cy="6076440"/>
          </a:xfrm>
          <a:prstGeom prst="rect">
            <a:avLst/>
          </a:prstGeom>
          <a:ln>
            <a:noFill/>
          </a:ln>
        </p:spPr>
      </p:pic>
      <p:pic>
        <p:nvPicPr>
          <p:cNvPr id="68" name="Picture 4" descr="Karadjordje, 03"/>
          <p:cNvPicPr/>
          <p:nvPr/>
        </p:nvPicPr>
        <p:blipFill>
          <a:blip r:embed="rId3"/>
          <a:stretch/>
        </p:blipFill>
        <p:spPr>
          <a:xfrm>
            <a:off x="6324480" y="457200"/>
            <a:ext cx="2661840" cy="3885840"/>
          </a:xfrm>
          <a:prstGeom prst="rect">
            <a:avLst/>
          </a:prstGeom>
          <a:ln>
            <a:noFill/>
          </a:ln>
        </p:spPr>
      </p:pic>
      <p:pic>
        <p:nvPicPr>
          <p:cNvPr id="69" name="Picture 6" descr="oruzje"/>
          <p:cNvPicPr/>
          <p:nvPr/>
        </p:nvPicPr>
        <p:blipFill>
          <a:blip r:embed="rId4"/>
          <a:stretch/>
        </p:blipFill>
        <p:spPr>
          <a:xfrm>
            <a:off x="6286680" y="4648320"/>
            <a:ext cx="2857320" cy="1866600"/>
          </a:xfrm>
          <a:prstGeom prst="rect">
            <a:avLst/>
          </a:prstGeom>
          <a:ln>
            <a:noFill/>
          </a:ln>
        </p:spPr>
      </p:pic>
      <p:sp>
        <p:nvSpPr>
          <p:cNvPr id="70" name="CustomShape 1"/>
          <p:cNvSpPr/>
          <p:nvPr/>
        </p:nvSpPr>
        <p:spPr>
          <a:xfrm>
            <a:off x="831600" y="6216480"/>
            <a:ext cx="4858200" cy="63900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f3300"/>
                </a:solidFill>
                <a:latin typeface="Macedonian Helv"/>
              </a:rPr>
              <a:t>Bitkata kaj Mi{ar 1806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8" dur="indefinite" restart="never" nodeType="tmRoot">
          <p:childTnLst>
            <p:seq>
              <p:cTn id="99" dur="indefinite" nodeType="mainSeq">
                <p:childTnLst>
                  <p:par>
                    <p:cTn id="100" nodeType="clickEffect" fill="hold">
                      <p:stCondLst>
                        <p:cond delay="0"/>
                      </p:stCondLst>
                      <p:childTnLst>
                        <p:par>
                          <p:cTn id="1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after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nodeType="afterEffect" fill="hold" presetClass="entr" presetID="50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nodeType="afterEffect" fill="hold">
                            <p:stCondLst>
                              <p:cond delay="2900"/>
                            </p:stCondLst>
                            <p:childTnLst>
                              <p:par>
                                <p:cTn id="114" nodeType="afterEffect" fill="hold" presetClass="entr" presetID="5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nodeType="afterEffect" fill="hold">
                            <p:stCondLst>
                              <p:cond delay="4900"/>
                            </p:stCondLst>
                            <p:childTnLst>
                              <p:par>
                                <p:cTn id="120" nodeType="afterEffect" fill="hold" presetClass="entr" presetID="5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72" name="Picture 3" descr="Cegar1"/>
          <p:cNvPicPr/>
          <p:nvPr/>
        </p:nvPicPr>
        <p:blipFill>
          <a:blip r:embed="rId2"/>
          <a:stretch/>
        </p:blipFill>
        <p:spPr>
          <a:xfrm>
            <a:off x="0" y="0"/>
            <a:ext cx="5625720" cy="6857640"/>
          </a:xfrm>
          <a:prstGeom prst="rect">
            <a:avLst/>
          </a:prstGeom>
          <a:ln>
            <a:noFill/>
          </a:ln>
        </p:spPr>
      </p:pic>
      <p:pic>
        <p:nvPicPr>
          <p:cNvPr id="73" name="Picture 4" descr="Cegar"/>
          <p:cNvPicPr/>
          <p:nvPr/>
        </p:nvPicPr>
        <p:blipFill>
          <a:blip r:embed="rId3"/>
          <a:stretch/>
        </p:blipFill>
        <p:spPr>
          <a:xfrm>
            <a:off x="4927680" y="838080"/>
            <a:ext cx="4215960" cy="4257360"/>
          </a:xfrm>
          <a:prstGeom prst="rect">
            <a:avLst/>
          </a:prstGeom>
          <a:ln>
            <a:noFill/>
          </a:ln>
        </p:spPr>
      </p:pic>
      <p:sp>
        <p:nvSpPr>
          <p:cNvPr id="74" name="CustomShape 1"/>
          <p:cNvSpPr/>
          <p:nvPr/>
        </p:nvSpPr>
        <p:spPr>
          <a:xfrm>
            <a:off x="4769640" y="5417280"/>
            <a:ext cx="4673880" cy="82188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00"/>
                </a:solidFill>
                <a:latin typeface="Macedonian Helv"/>
              </a:rPr>
              <a:t>Bitkata kaj ^egar 1809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00"/>
                </a:solidFill>
                <a:latin typeface="Macedonian Helv"/>
              </a:rPr>
              <a:t>Пораз на српските востаници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5" dur="indefinite" restart="never" nodeType="tmRoot">
          <p:childTnLst>
            <p:seq>
              <p:cTn id="126" dur="indefinite" nodeType="mainSeq">
                <p:childTnLst>
                  <p:par>
                    <p:cTn id="127" nodeType="clickEffect" fill="hold">
                      <p:stCondLst>
                        <p:cond delay="0"/>
                      </p:stCondLst>
                      <p:childTnLst>
                        <p:par>
                          <p:cTn id="1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nodeType="afterEffect" fill="hold" presetClass="entr" presetID="17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nodeType="afterEffect" fill="hold" presetClass="entr" presetID="17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30000514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76" name="Picture 3" descr="Cele kula, 02"/>
          <p:cNvPicPr/>
          <p:nvPr/>
        </p:nvPicPr>
        <p:blipFill>
          <a:blip r:embed="rId2"/>
          <a:srcRect l="0" t="0" r="1761" b="5271"/>
          <a:stretch/>
        </p:blipFill>
        <p:spPr>
          <a:xfrm>
            <a:off x="0" y="0"/>
            <a:ext cx="4800240" cy="2979360"/>
          </a:xfrm>
          <a:prstGeom prst="rect">
            <a:avLst/>
          </a:prstGeom>
          <a:ln>
            <a:noFill/>
          </a:ln>
        </p:spPr>
      </p:pic>
      <p:pic>
        <p:nvPicPr>
          <p:cNvPr id="77" name="Picture 4" descr="Cele kula, 07"/>
          <p:cNvPicPr/>
          <p:nvPr/>
        </p:nvPicPr>
        <p:blipFill>
          <a:blip r:embed="rId3"/>
          <a:stretch/>
        </p:blipFill>
        <p:spPr>
          <a:xfrm>
            <a:off x="152280" y="2743200"/>
            <a:ext cx="3885840" cy="3885840"/>
          </a:xfrm>
          <a:prstGeom prst="rect">
            <a:avLst/>
          </a:prstGeom>
          <a:ln>
            <a:noFill/>
          </a:ln>
        </p:spPr>
      </p:pic>
      <p:pic>
        <p:nvPicPr>
          <p:cNvPr id="78" name="Picture 5" descr="Cele kula, 04"/>
          <p:cNvPicPr/>
          <p:nvPr/>
        </p:nvPicPr>
        <p:blipFill>
          <a:blip r:embed="rId4"/>
          <a:stretch/>
        </p:blipFill>
        <p:spPr>
          <a:xfrm>
            <a:off x="5105520" y="228600"/>
            <a:ext cx="3665160" cy="4076280"/>
          </a:xfrm>
          <a:prstGeom prst="rect">
            <a:avLst/>
          </a:prstGeom>
          <a:ln>
            <a:noFill/>
          </a:ln>
        </p:spPr>
      </p:pic>
      <p:pic>
        <p:nvPicPr>
          <p:cNvPr id="79" name="Picture 6" descr="Cele kula, 06"/>
          <p:cNvPicPr/>
          <p:nvPr/>
        </p:nvPicPr>
        <p:blipFill>
          <a:blip r:embed="rId5"/>
          <a:stretch/>
        </p:blipFill>
        <p:spPr>
          <a:xfrm>
            <a:off x="3200400" y="2921040"/>
            <a:ext cx="2952360" cy="3936600"/>
          </a:xfrm>
          <a:prstGeom prst="rect">
            <a:avLst/>
          </a:prstGeom>
          <a:ln>
            <a:noFill/>
          </a:ln>
        </p:spPr>
      </p:pic>
      <p:pic>
        <p:nvPicPr>
          <p:cNvPr id="80" name="Picture 7" descr="Cele kula, 05"/>
          <p:cNvPicPr/>
          <p:nvPr/>
        </p:nvPicPr>
        <p:blipFill>
          <a:blip r:embed="rId6"/>
          <a:stretch/>
        </p:blipFill>
        <p:spPr>
          <a:xfrm>
            <a:off x="5867280" y="4533840"/>
            <a:ext cx="3098520" cy="232380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5357520" y="166680"/>
            <a:ext cx="3119400" cy="577800"/>
          </a:xfrm>
          <a:prstGeom prst="rect">
            <a:avLst/>
          </a:prstGeom>
          <a:noFill/>
          <a:ln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3300"/>
                </a:solidFill>
                <a:latin typeface="Macedonian Helv"/>
              </a:rPr>
              <a:t>]ELE KULA, NI[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3" dur="indefinite" restart="never" nodeType="tmRoot">
          <p:childTnLst>
            <p:seq>
              <p:cTn id="144" dur="indefinite" nodeType="mainSeq">
                <p:childTnLst>
                  <p:par>
                    <p:cTn id="145" nodeType="clickEffect" fill="hold">
                      <p:stCondLst>
                        <p:cond delay="0"/>
                      </p:stCondLst>
                      <p:childTnLst>
                        <p:par>
                          <p:cTn id="1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afterEffect" fill="hold" presetClass="entr" presetID="1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out)" transition="in">
                                      <p:cBhvr additive="repl">
                                        <p:cTn id="1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nodeType="afterEffect" fill="hold" presetClass="entr" presetID="13" presetSubtype="3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out)" transition="in">
                                      <p:cBhvr additive="repl">
                                        <p:cTn id="1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155" nodeType="afterEffect" fill="hold" presetClass="entr" presetID="13" presetSubtype="3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out)" transition="in">
                                      <p:cBhvr additive="repl">
                                        <p:cTn id="1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nodeType="afterEffect" fill="hold">
                            <p:stCondLst>
                              <p:cond delay="6000"/>
                            </p:stCondLst>
                            <p:childTnLst>
                              <p:par>
                                <p:cTn id="159" nodeType="afterEffect" fill="hold" presetClass="entr" presetID="13" presetSubtype="3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out)" transition="in">
                                      <p:cBhvr additive="repl">
                                        <p:cTn id="16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nodeType="afterEffect" fill="hold">
                            <p:stCondLst>
                              <p:cond delay="8500"/>
                            </p:stCondLst>
                            <p:childTnLst>
                              <p:par>
                                <p:cTn id="163" nodeType="afterEffect" fill="hold" presetClass="entr" presetID="13" presetSubtype="3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out)" transition="in">
                                      <p:cBhvr additive="repl">
                                        <p:cTn id="16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nodeType="afterEffect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nodeType="afterEffect" fill="hold" presetClass="entr" presetID="13" presetSubtype="32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out)" transition="in">
                                      <p:cBhvr additive="repl">
                                        <p:cTn id="1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Application>LibreOffice/6.3.4.2$Linux_X86_64 LibreOffice_project/60da17e045e08f1793c57c00ba83cdfce946d0aa</Application>
  <Words>198</Words>
  <Paragraphs>51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2008-03-08T08:11:12Z</dcterms:created>
  <dc:creator>ilce</dc:creator>
  <dc:description/>
  <dc:language>en-US</dc:language>
  <cp:lastModifiedBy>Bird Mom</cp:lastModifiedBy>
  <dcterms:modified xsi:type="dcterms:W3CDTF">2020-03-19T19:48:03Z</dcterms:modified>
  <cp:revision>19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