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mk-MK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Анатомија на глава и око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sz="3600" dirty="0">
                <a:latin typeface="Arial" panose="020B0604020202020204" pitchFamily="34" charset="0"/>
                <a:cs typeface="Arial" panose="020B0604020202020204" pitchFamily="34" charset="0"/>
              </a:rPr>
              <a:t>Прозирни делови на окото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000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95331" y="2133600"/>
            <a:ext cx="4607745" cy="3777622"/>
          </a:xfrm>
        </p:spPr>
        <p:txBody>
          <a:bodyPr/>
          <a:lstStyle/>
          <a:p>
            <a:r>
              <a:rPr lang="ru-RU" b="1" dirty="0"/>
              <a:t>Леќа</a:t>
            </a:r>
            <a:r>
              <a:rPr lang="ru-RU" dirty="0"/>
              <a:t> претставува биконвексна леќа сместена меѓу стаклестото тело и ирисот. Поврзана е со тенки </a:t>
            </a:r>
            <a:r>
              <a:rPr lang="ru-RU" dirty="0">
                <a:solidFill>
                  <a:schemeClr val="tx1"/>
                </a:solidFill>
              </a:rPr>
              <a:t>влакна</a:t>
            </a:r>
            <a:r>
              <a:rPr lang="ru-RU" dirty="0"/>
              <a:t> за цилијарното тело и е </a:t>
            </a:r>
            <a:r>
              <a:rPr lang="ru-RU" dirty="0" smtClean="0"/>
              <a:t>обвиткана </a:t>
            </a:r>
            <a:r>
              <a:rPr lang="ru-RU" dirty="0"/>
              <a:t>со мембрана</a:t>
            </a:r>
            <a:r>
              <a:rPr lang="ru-RU" dirty="0" smtClean="0"/>
              <a:t>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/>
              <a:t>Стаклесто тело</a:t>
            </a:r>
            <a:r>
              <a:rPr lang="ru-RU" dirty="0"/>
              <a:t> ја исполнува очната празанина зад леќата и цилијарното тело. Составено е од 98% вода, а останатиот дел се ретки клетки и влакна. Улогата на стаклестот тело е да ја држи прилепена ретината за садовницата обезбедувајќи ја на тој начин нејзината исхрана.</a:t>
            </a:r>
            <a:endParaRPr lang="en-US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92924" y="315916"/>
            <a:ext cx="9266880" cy="189727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253920" tIns="31740" rIns="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R="0" lvl="1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Очна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водичка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ги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исполнува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шуплините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што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се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наоѓаат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пред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зад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ирисот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kumimoji="0" lang="mk-MK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mk-MK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односно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предната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задната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очна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комора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kumimoji="0" lang="mk-MK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mk-MK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улогата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водичката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е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одржува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одреден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en-US" sz="2000" b="0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притисок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очното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јаболко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rgbClr val="2222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 descr="Image result for прозирни делови на окото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5" t="21183" r="1"/>
          <a:stretch/>
        </p:blipFill>
        <p:spPr bwMode="auto">
          <a:xfrm>
            <a:off x="2965276" y="3686027"/>
            <a:ext cx="3267854" cy="201254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15159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mk-MK" sz="3600" dirty="0" smtClean="0"/>
              <a:t>Помошни органи на окото</a:t>
            </a:r>
            <a:endParaRPr lang="en-US" sz="3600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mk-MK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Анатомија на глава и око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3996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990086"/>
          </a:xfrm>
        </p:spPr>
        <p:txBody>
          <a:bodyPr>
            <a:normAutofit/>
          </a:bodyPr>
          <a:lstStyle/>
          <a:p>
            <a:r>
              <a:rPr lang="mk-MK" sz="2800" dirty="0" smtClean="0"/>
              <a:t>Помошни органи на окото се очни мускули, очни капаци, спојница и солзен апарат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25959" y="1614196"/>
            <a:ext cx="4477117" cy="4558006"/>
          </a:xfrm>
        </p:spPr>
        <p:txBody>
          <a:bodyPr>
            <a:normAutofit/>
          </a:bodyPr>
          <a:lstStyle/>
          <a:p>
            <a:r>
              <a:rPr lang="ru-RU" b="1" dirty="0"/>
              <a:t>Очни мускули</a:t>
            </a:r>
            <a:r>
              <a:rPr lang="ru-RU" dirty="0"/>
              <a:t> </a:t>
            </a:r>
            <a:r>
              <a:rPr lang="ru-RU" dirty="0" smtClean="0"/>
              <a:t>се шест</a:t>
            </a:r>
            <a:r>
              <a:rPr lang="ru-RU" dirty="0"/>
              <a:t> </a:t>
            </a:r>
            <a:r>
              <a:rPr lang="ru-RU" dirty="0">
                <a:solidFill>
                  <a:schemeClr val="tx1"/>
                </a:solidFill>
              </a:rPr>
              <a:t>напречно пругасти мускули</a:t>
            </a:r>
            <a:r>
              <a:rPr lang="ru-RU" dirty="0"/>
              <a:t>,што го движат очното јаболко во сите </a:t>
            </a:r>
            <a:r>
              <a:rPr lang="ru-RU" dirty="0" smtClean="0"/>
              <a:t>насоки.Тоа се: горен, долен, латерален и медијален прав мускул на окот и 2 коси мускули на окото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1530037"/>
            <a:ext cx="4313864" cy="5088046"/>
          </a:xfrm>
        </p:spPr>
        <p:txBody>
          <a:bodyPr>
            <a:normAutofit/>
          </a:bodyPr>
          <a:lstStyle/>
          <a:p>
            <a:r>
              <a:rPr lang="ru-RU" sz="1400" b="1" dirty="0"/>
              <a:t>Очни капаци</a:t>
            </a:r>
            <a:r>
              <a:rPr lang="ru-RU" sz="1400" dirty="0"/>
              <a:t> се кожномускулни дипли што го заштитуваат окото од предната страна. На нивните слободни рабови се всадени трепките</a:t>
            </a:r>
            <a:r>
              <a:rPr lang="ru-RU" sz="1400" dirty="0" smtClean="0"/>
              <a:t>.</a:t>
            </a:r>
          </a:p>
          <a:p>
            <a:r>
              <a:rPr lang="ru-RU" sz="1400" b="1" dirty="0"/>
              <a:t>Спојница</a:t>
            </a:r>
            <a:r>
              <a:rPr lang="ru-RU" sz="1400" dirty="0"/>
              <a:t> ја претставува лигавицата што ја покрива задната страна на капаците и предниот дел од белката</a:t>
            </a:r>
            <a:r>
              <a:rPr lang="ru-RU" sz="1400" dirty="0" smtClean="0"/>
              <a:t>.</a:t>
            </a:r>
          </a:p>
          <a:p>
            <a:r>
              <a:rPr lang="ru-RU" sz="1400" b="1" dirty="0"/>
              <a:t>Солзен апарат</a:t>
            </a:r>
            <a:r>
              <a:rPr lang="ru-RU" sz="1400" dirty="0"/>
              <a:t> -составен е од солзна жлезда, солзни каналчиња, солзна кесичка и носносолзен канал. Солзната жлезда е сместена во горно латералниот агол од орбитата.</a:t>
            </a:r>
            <a:endParaRPr lang="ru-RU" sz="1400" dirty="0" smtClean="0"/>
          </a:p>
          <a:p>
            <a:endParaRPr lang="en-US" dirty="0"/>
          </a:p>
        </p:txBody>
      </p:sp>
      <p:pic>
        <p:nvPicPr>
          <p:cNvPr id="5" name="Picture 4" descr="Image result for мускули на окото на окото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82" r="2577" b="17526"/>
          <a:stretch/>
        </p:blipFill>
        <p:spPr bwMode="auto">
          <a:xfrm>
            <a:off x="3328307" y="4743193"/>
            <a:ext cx="2969856" cy="142900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Image result for мускули на окото на окото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5" t="8615" r="3056" b="12421"/>
          <a:stretch/>
        </p:blipFill>
        <p:spPr bwMode="auto">
          <a:xfrm>
            <a:off x="3695635" y="3565092"/>
            <a:ext cx="2235200" cy="10477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Image result for спојница на окото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39" t="41168" r="29488" b="6410"/>
          <a:stretch/>
        </p:blipFill>
        <p:spPr bwMode="auto">
          <a:xfrm>
            <a:off x="8557160" y="4612842"/>
            <a:ext cx="1899592" cy="15593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0864412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61</TotalTime>
  <Words>42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Wisp</vt:lpstr>
      <vt:lpstr>Анатомија на глава и око</vt:lpstr>
      <vt:lpstr> Очна водичка ги исполнува шуплините што се наоѓаат пред и зад ирисот,  односно предната и задната очна комора.  A улогата на водичката е да одржува одреден притисок во очното јаболко.   </vt:lpstr>
      <vt:lpstr>Анатомија на глава и око</vt:lpstr>
      <vt:lpstr>Помошни органи на окото се очни мускули, очни капаци, спојница и солзен апарат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Прозирни делови на окото</dc:title>
  <dc:creator>Windows User</dc:creator>
  <cp:lastModifiedBy>Windows User</cp:lastModifiedBy>
  <cp:revision>7</cp:revision>
  <dcterms:created xsi:type="dcterms:W3CDTF">2020-03-22T22:48:53Z</dcterms:created>
  <dcterms:modified xsi:type="dcterms:W3CDTF">2020-03-24T19:04:18Z</dcterms:modified>
</cp:coreProperties>
</file>