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Македонски јазик</a:t>
            </a:r>
            <a:b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 </a:t>
            </a:r>
            <a: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одд.</a:t>
            </a:r>
            <a:b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Билјана Герас</a:t>
            </a:r>
          </a:p>
          <a:p>
            <a:r>
              <a:rPr lang="ru-RU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</a:t>
            </a:r>
            <a:r>
              <a:rPr lang="ru-RU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ОУ „Даме Груев“ - Битола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00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Реченичен член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k-MK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766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Главни реченични членови: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302" y="1554051"/>
            <a:ext cx="8915400" cy="3777622"/>
          </a:xfrm>
        </p:spPr>
        <p:txBody>
          <a:bodyPr>
            <a:normAutofit/>
          </a:bodyPr>
          <a:lstStyle/>
          <a:p>
            <a:r>
              <a:rPr lang="mk-MK" sz="3200" dirty="0" smtClean="0"/>
              <a:t>Подмет</a:t>
            </a:r>
          </a:p>
          <a:p>
            <a:r>
              <a:rPr lang="mk-MK" sz="3200" dirty="0" smtClean="0"/>
              <a:t>Прирок</a:t>
            </a:r>
          </a:p>
          <a:p>
            <a:pPr marL="0" indent="0">
              <a:buNone/>
            </a:pPr>
            <a:endParaRPr lang="mk-MK" sz="3200" dirty="0"/>
          </a:p>
          <a:p>
            <a:pPr marL="0" indent="0">
              <a:buNone/>
            </a:pPr>
            <a:r>
              <a:rPr lang="mk-MK" sz="3600" dirty="0" smtClean="0">
                <a:solidFill>
                  <a:schemeClr val="accent2">
                    <a:lumMod val="75000"/>
                  </a:schemeClr>
                </a:solidFill>
              </a:rPr>
              <a:t>Неопходен реченичен член:</a:t>
            </a:r>
          </a:p>
          <a:p>
            <a:pPr marL="0" indent="0">
              <a:buNone/>
            </a:pPr>
            <a:r>
              <a:rPr lang="mk-MK" sz="36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mk-MK" sz="3200" dirty="0" smtClean="0">
                <a:solidFill>
                  <a:srgbClr val="C00000"/>
                </a:solidFill>
              </a:rPr>
              <a:t>Предмет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717442" y="4365938"/>
            <a:ext cx="373488" cy="244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Пример: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3600" dirty="0" smtClean="0"/>
              <a:t>Ана   пишува   лектира.</a:t>
            </a:r>
          </a:p>
          <a:p>
            <a:pPr marL="0" indent="0">
              <a:buNone/>
            </a:pPr>
            <a:endParaRPr lang="mk-MK" sz="3200" dirty="0" smtClean="0"/>
          </a:p>
          <a:p>
            <a:pPr marL="0" indent="0">
              <a:buNone/>
            </a:pPr>
            <a:endParaRPr lang="mk-MK" sz="3200" dirty="0"/>
          </a:p>
          <a:p>
            <a:pPr marL="0" indent="0">
              <a:buNone/>
            </a:pPr>
            <a:r>
              <a:rPr lang="mk-MK" sz="2800" dirty="0" smtClean="0"/>
              <a:t> подмет     прирок        </a:t>
            </a:r>
            <a:r>
              <a:rPr lang="mk-MK" sz="2800" dirty="0" smtClean="0">
                <a:solidFill>
                  <a:srgbClr val="C00000"/>
                </a:solidFill>
              </a:rPr>
              <a:t>предмет</a:t>
            </a:r>
          </a:p>
        </p:txBody>
      </p:sp>
      <p:sp>
        <p:nvSpPr>
          <p:cNvPr id="5" name="Down Arrow 4"/>
          <p:cNvSpPr/>
          <p:nvPr/>
        </p:nvSpPr>
        <p:spPr>
          <a:xfrm>
            <a:off x="3341806" y="2987898"/>
            <a:ext cx="334850" cy="7598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018326" y="2987898"/>
            <a:ext cx="347729" cy="7598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261517" y="2987898"/>
            <a:ext cx="339187" cy="7598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42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Предмет: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2133600"/>
            <a:ext cx="9972026" cy="3777622"/>
          </a:xfrm>
        </p:spPr>
        <p:txBody>
          <a:bodyPr>
            <a:normAutofit/>
          </a:bodyPr>
          <a:lstStyle/>
          <a:p>
            <a:r>
              <a:rPr lang="mk-MK" sz="2800" dirty="0" smtClean="0">
                <a:solidFill>
                  <a:srgbClr val="C00000"/>
                </a:solidFill>
              </a:rPr>
              <a:t>Неопходен реченичен член врз кој преминува глаголското дејство.</a:t>
            </a:r>
          </a:p>
          <a:p>
            <a:pPr marL="0" indent="0">
              <a:buNone/>
            </a:pPr>
            <a:endParaRPr lang="mk-MK" sz="2800" dirty="0" smtClean="0">
              <a:solidFill>
                <a:srgbClr val="C00000"/>
              </a:solidFill>
            </a:endParaRPr>
          </a:p>
          <a:p>
            <a:r>
              <a:rPr lang="ru-RU" sz="2800" dirty="0"/>
              <a:t>Прашања со </a:t>
            </a:r>
            <a:r>
              <a:rPr lang="ru-RU" sz="2800" dirty="0" smtClean="0"/>
              <a:t>кои </a:t>
            </a:r>
            <a:r>
              <a:rPr lang="ru-RU" sz="2800" dirty="0"/>
              <a:t>го бараме предметот во речениците: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што</a:t>
            </a:r>
            <a:r>
              <a:rPr lang="ru-RU" sz="2800" dirty="0">
                <a:solidFill>
                  <a:srgbClr val="C00000"/>
                </a:solidFill>
              </a:rPr>
              <a:t>?     к</a:t>
            </a:r>
            <a:r>
              <a:rPr lang="ru-RU" sz="2800" dirty="0" smtClean="0">
                <a:solidFill>
                  <a:srgbClr val="C00000"/>
                </a:solidFill>
              </a:rPr>
              <a:t>ому?     кого?       кому му?     на </a:t>
            </a:r>
            <a:r>
              <a:rPr lang="ru-RU" sz="2800" dirty="0">
                <a:solidFill>
                  <a:srgbClr val="C00000"/>
                </a:solidFill>
              </a:rPr>
              <a:t>кого?</a:t>
            </a:r>
          </a:p>
          <a:p>
            <a:endParaRPr lang="mk-MK" sz="2800" dirty="0" smtClean="0"/>
          </a:p>
          <a:p>
            <a:pPr marL="0" indent="0">
              <a:buNone/>
            </a:pPr>
            <a:endParaRPr lang="mk-MK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06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Примери: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344" y="2133600"/>
            <a:ext cx="9946268" cy="377762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2400" dirty="0"/>
              <a:t>Два лешника кршат еден </a:t>
            </a:r>
            <a:r>
              <a:rPr lang="ru-RU" sz="2400" dirty="0">
                <a:solidFill>
                  <a:srgbClr val="C00000"/>
                </a:solidFill>
              </a:rPr>
              <a:t>орев.</a:t>
            </a:r>
          </a:p>
          <a:p>
            <a:r>
              <a:rPr lang="ru-RU" sz="2400" dirty="0"/>
              <a:t>Тато редовно чита </a:t>
            </a:r>
            <a:r>
              <a:rPr lang="ru-RU" sz="2400" dirty="0">
                <a:solidFill>
                  <a:srgbClr val="C00000"/>
                </a:solidFill>
              </a:rPr>
              <a:t>весници.</a:t>
            </a:r>
          </a:p>
          <a:p>
            <a:r>
              <a:rPr lang="ru-RU" sz="2400" dirty="0"/>
              <a:t>Моето маче пие </a:t>
            </a:r>
            <a:r>
              <a:rPr lang="ru-RU" sz="2400" dirty="0">
                <a:solidFill>
                  <a:srgbClr val="C00000"/>
                </a:solidFill>
              </a:rPr>
              <a:t>млеко.</a:t>
            </a:r>
          </a:p>
          <a:p>
            <a:r>
              <a:rPr lang="ru-RU" sz="2400" dirty="0"/>
              <a:t>Гладна кокошка </a:t>
            </a:r>
            <a:r>
              <a:rPr lang="ru-RU" sz="2400" dirty="0" smtClean="0">
                <a:solidFill>
                  <a:srgbClr val="C00000"/>
                </a:solidFill>
              </a:rPr>
              <a:t>просо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сонува.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78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Вежба за дома: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406" y="2133600"/>
            <a:ext cx="9740206" cy="3777622"/>
          </a:xfrm>
        </p:spPr>
        <p:txBody>
          <a:bodyPr>
            <a:noAutofit/>
          </a:bodyPr>
          <a:lstStyle/>
          <a:p>
            <a:r>
              <a:rPr lang="mk-MK" sz="2400" dirty="0" smtClean="0"/>
              <a:t>Состави пет реченици во кои </a:t>
            </a:r>
            <a:r>
              <a:rPr lang="mk-MK" sz="2400" dirty="0" smtClean="0">
                <a:solidFill>
                  <a:srgbClr val="C00000"/>
                </a:solidFill>
              </a:rPr>
              <a:t>предмети</a:t>
            </a:r>
            <a:r>
              <a:rPr lang="mk-MK" sz="2400" dirty="0" smtClean="0"/>
              <a:t> ќе бидат зборовите:</a:t>
            </a:r>
          </a:p>
          <a:p>
            <a:pPr marL="0" indent="0">
              <a:buNone/>
            </a:pPr>
            <a:endParaRPr lang="mk-MK" sz="2400" dirty="0"/>
          </a:p>
          <a:p>
            <a:pPr>
              <a:buFontTx/>
              <a:buChar char="-"/>
            </a:pPr>
            <a:r>
              <a:rPr lang="mk-MK" sz="2400" dirty="0">
                <a:solidFill>
                  <a:srgbClr val="C00000"/>
                </a:solidFill>
              </a:rPr>
              <a:t>л</a:t>
            </a:r>
            <a:r>
              <a:rPr lang="mk-MK" sz="2400" dirty="0" smtClean="0">
                <a:solidFill>
                  <a:srgbClr val="C00000"/>
                </a:solidFill>
              </a:rPr>
              <a:t>ектира</a:t>
            </a:r>
          </a:p>
          <a:p>
            <a:pPr>
              <a:buFontTx/>
              <a:buChar char="-"/>
            </a:pPr>
            <a:r>
              <a:rPr lang="mk-MK" sz="2400" dirty="0">
                <a:solidFill>
                  <a:srgbClr val="C00000"/>
                </a:solidFill>
              </a:rPr>
              <a:t>п</a:t>
            </a:r>
            <a:r>
              <a:rPr lang="mk-MK" sz="2400" dirty="0" smtClean="0">
                <a:solidFill>
                  <a:srgbClr val="C00000"/>
                </a:solidFill>
              </a:rPr>
              <a:t>исмо</a:t>
            </a:r>
          </a:p>
          <a:p>
            <a:pPr>
              <a:buFontTx/>
              <a:buChar char="-"/>
            </a:pPr>
            <a:r>
              <a:rPr lang="mk-MK" sz="2400" dirty="0">
                <a:solidFill>
                  <a:srgbClr val="C00000"/>
                </a:solidFill>
              </a:rPr>
              <a:t>с</a:t>
            </a:r>
            <a:r>
              <a:rPr lang="mk-MK" sz="2400" dirty="0" smtClean="0">
                <a:solidFill>
                  <a:srgbClr val="C00000"/>
                </a:solidFill>
              </a:rPr>
              <a:t>ладолед</a:t>
            </a:r>
          </a:p>
          <a:p>
            <a:pPr>
              <a:buFontTx/>
              <a:buChar char="-"/>
            </a:pPr>
            <a:r>
              <a:rPr lang="mk-MK" sz="2400" dirty="0">
                <a:solidFill>
                  <a:srgbClr val="C00000"/>
                </a:solidFill>
              </a:rPr>
              <a:t>ц</a:t>
            </a:r>
            <a:r>
              <a:rPr lang="mk-MK" sz="2400" dirty="0" smtClean="0">
                <a:solidFill>
                  <a:srgbClr val="C00000"/>
                </a:solidFill>
              </a:rPr>
              <a:t>веќе</a:t>
            </a:r>
          </a:p>
          <a:p>
            <a:pPr>
              <a:buFontTx/>
              <a:buChar char="-"/>
            </a:pPr>
            <a:r>
              <a:rPr lang="mk-MK" sz="2400" dirty="0" smtClean="0">
                <a:solidFill>
                  <a:srgbClr val="C00000"/>
                </a:solidFill>
              </a:rPr>
              <a:t>фабулата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115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Македонски јазик VII одд. </vt:lpstr>
      <vt:lpstr>Реченичен член </vt:lpstr>
      <vt:lpstr>Главни реченични членови:</vt:lpstr>
      <vt:lpstr>Пример:</vt:lpstr>
      <vt:lpstr>Предмет:</vt:lpstr>
      <vt:lpstr>Примери:</vt:lpstr>
      <vt:lpstr>Вежба за дома: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Македонски јазик VII одд. </dc:title>
  <dc:creator>Windows User</dc:creator>
  <cp:lastModifiedBy>Windows User</cp:lastModifiedBy>
  <cp:revision>16</cp:revision>
  <dcterms:created xsi:type="dcterms:W3CDTF">2020-03-16T22:29:29Z</dcterms:created>
  <dcterms:modified xsi:type="dcterms:W3CDTF">2020-03-16T23:06:20Z</dcterms:modified>
</cp:coreProperties>
</file>