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s/slide5.xml" ContentType="application/vnd.openxmlformats-officedocument.presentationml.slide+xml"/>
  <Override PartName="/ppt/slides/slide18.xml" ContentType="application/vnd.openxmlformats-officedocument.presentationml.slide+xml"/>
  <Override PartName="/ppt/slides/_rels/slide15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10.xml.rels" ContentType="application/vnd.openxmlformats-package.relationships+xml"/>
  <Override PartName="/ppt/slides/_rels/slide29.xml.rels" ContentType="application/vnd.openxmlformats-package.relationships+xml"/>
  <Override PartName="/ppt/slides/_rels/slide33.xml.rels" ContentType="application/vnd.openxmlformats-package.relationships+xml"/>
  <Override PartName="/ppt/slides/_rels/slide28.xml.rels" ContentType="application/vnd.openxmlformats-package.relationships+xml"/>
  <Override PartName="/ppt/slides/_rels/slide32.xml.rels" ContentType="application/vnd.openxmlformats-package.relationships+xml"/>
  <Override PartName="/ppt/slides/_rels/slide27.xml.rels" ContentType="application/vnd.openxmlformats-package.relationships+xml"/>
  <Override PartName="/ppt/slides/_rels/slide26.xml.rels" ContentType="application/vnd.openxmlformats-package.relationships+xml"/>
  <Override PartName="/ppt/slides/_rels/slide8.xml.rels" ContentType="application/vnd.openxmlformats-package.relationships+xml"/>
  <Override PartName="/ppt/slides/_rels/slide39.xml.rels" ContentType="application/vnd.openxmlformats-package.relationships+xml"/>
  <Override PartName="/ppt/slides/_rels/slide4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41.xml.rels" ContentType="application/vnd.openxmlformats-package.relationships+xml"/>
  <Override PartName="/ppt/slides/_rels/slide35.xml.rels" ContentType="application/vnd.openxmlformats-package.relationships+xml"/>
  <Override PartName="/ppt/slides/_rels/slide46.xml.rels" ContentType="application/vnd.openxmlformats-package.relationships+xml"/>
  <Override PartName="/ppt/slides/_rels/slide18.xml.rels" ContentType="application/vnd.openxmlformats-package.relationships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.xml.rels" ContentType="application/vnd.openxmlformats-package.relationships+xml"/>
  <Override PartName="/ppt/slides/_rels/slide19.xml.rels" ContentType="application/vnd.openxmlformats-package.relationships+xml"/>
  <Override PartName="/ppt/slides/_rels/slide6.xml.rels" ContentType="application/vnd.openxmlformats-package.relationships+xml"/>
  <Override PartName="/ppt/slides/_rels/slide37.xml.rels" ContentType="application/vnd.openxmlformats-package.relationships+xml"/>
  <Override PartName="/ppt/slides/_rels/slide43.xml.rels" ContentType="application/vnd.openxmlformats-package.relationships+xml"/>
  <Override PartName="/ppt/slides/_rels/slide22.xml.rels" ContentType="application/vnd.openxmlformats-package.relationships+xml"/>
  <Override PartName="/ppt/slides/_rels/slide16.xml.rels" ContentType="application/vnd.openxmlformats-package.relationships+xml"/>
  <Override PartName="/ppt/slides/_rels/slide5.xml.rels" ContentType="application/vnd.openxmlformats-package.relationships+xml"/>
  <Override PartName="/ppt/slides/_rels/slide42.xml.rels" ContentType="application/vnd.openxmlformats-package.relationships+xml"/>
  <Override PartName="/ppt/slides/_rels/slide36.xml.rels" ContentType="application/vnd.openxmlformats-package.relationships+xml"/>
  <Override PartName="/ppt/slides/_rels/slide17.xml.rels" ContentType="application/vnd.openxmlformats-package.relationships+xml"/>
  <Override PartName="/ppt/slides/_rels/slide12.xml.rels" ContentType="application/vnd.openxmlformats-package.relationships+xml"/>
  <Override PartName="/ppt/slides/_rels/slide23.xml.rels" ContentType="application/vnd.openxmlformats-package.relationships+xml"/>
  <Override PartName="/ppt/slides/_rels/slide44.xml.rels" ContentType="application/vnd.openxmlformats-package.relationships+xml"/>
  <Override PartName="/ppt/slides/_rels/slide38.xml.rels" ContentType="application/vnd.openxmlformats-package.relationships+xml"/>
  <Override PartName="/ppt/slides/_rels/slide7.xml.rels" ContentType="application/vnd.openxmlformats-package.relationships+xml"/>
  <Override PartName="/ppt/slides/_rels/slide24.xml.rels" ContentType="application/vnd.openxmlformats-package.relationships+xml"/>
  <Override PartName="/ppt/slides/_rels/slide30.xml.rels" ContentType="application/vnd.openxmlformats-package.relationships+xml"/>
  <Override PartName="/ppt/slides/_rels/slide40.xml.rels" ContentType="application/vnd.openxmlformats-package.relationships+xml"/>
  <Override PartName="/ppt/slides/_rels/slide34.xml.rels" ContentType="application/vnd.openxmlformats-package.relationships+xml"/>
  <Override PartName="/ppt/slides/_rels/slide2.xml.rels" ContentType="application/vnd.openxmlformats-package.relationships+xml"/>
  <Override PartName="/ppt/slides/_rels/slide25.xml.rels" ContentType="application/vnd.openxmlformats-package.relationships+xml"/>
  <Override PartName="/ppt/slides/_rels/slide31.xml.rels" ContentType="application/vnd.openxmlformats-package.relationships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46.xml" ContentType="application/vnd.openxmlformats-officedocument.presentationml.slide+xml"/>
  <Override PartName="/ppt/slides/slide43.xml" ContentType="application/vnd.openxmlformats-officedocument.presentationml.slide+xml"/>
  <Override PartName="/ppt/slides/slide12.xml" ContentType="application/vnd.openxmlformats-officedocument.presentationml.slide+xml"/>
  <Override PartName="/ppt/slides/slide37.xml" ContentType="application/vnd.openxmlformats-officedocument.presentationml.slide+xml"/>
  <Override PartName="/ppt/slides/slide44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20.xml" ContentType="application/vnd.openxmlformats-officedocument.presentationml.slide+xml"/>
  <Override PartName="/ppt/slides/slide45.xml" ContentType="application/vnd.openxmlformats-officedocument.presentationml.slide+xml"/>
  <Override PartName="/ppt/slides/slide13.xml" ContentType="application/vnd.openxmlformats-officedocument.presentationml.slide+xml"/>
  <Override PartName="/ppt/slides/slide38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0.xml" ContentType="application/vnd.openxmlformats-officedocument.presentationml.slide+xml"/>
  <Override PartName="/ppt/slides/slide35.xml" ContentType="application/vnd.openxmlformats-officedocument.presentationml.slide+xml"/>
  <Override PartName="/ppt/slides/slide11.xml" ContentType="application/vnd.openxmlformats-officedocument.presentationml.slide+xml"/>
  <Override PartName="/ppt/slides/slide36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39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media/image165.jpeg" ContentType="image/jpeg"/>
  <Override PartName="/ppt/media/image164.jpeg" ContentType="image/jpeg"/>
  <Override PartName="/ppt/media/image163.jpeg" ContentType="image/jpeg"/>
  <Override PartName="/ppt/media/image161.jpeg" ContentType="image/jpeg"/>
  <Override PartName="/ppt/media/image160.jpeg" ContentType="image/jpeg"/>
  <Override PartName="/ppt/media/image159.jpeg" ContentType="image/jpeg"/>
  <Override PartName="/ppt/media/image12.jpeg" ContentType="image/jpeg"/>
  <Override PartName="/ppt/media/image157.jpeg" ContentType="image/jpeg"/>
  <Override PartName="/ppt/media/image156.jpeg" ContentType="image/jpeg"/>
  <Override PartName="/ppt/media/image155.jpeg" ContentType="image/jpeg"/>
  <Override PartName="/ppt/media/image154.png" ContentType="image/png"/>
  <Override PartName="/ppt/media/image166.jpeg" ContentType="image/jpeg"/>
  <Override PartName="/ppt/media/image152.jpeg" ContentType="image/jpeg"/>
  <Override PartName="/ppt/media/image149.png" ContentType="image/png"/>
  <Override PartName="/ppt/media/image146.png" ContentType="image/png"/>
  <Override PartName="/ppt/media/image111.jpeg" ContentType="image/jpeg"/>
  <Override PartName="/ppt/media/image172.jpeg" ContentType="image/jpeg"/>
  <Override PartName="/ppt/media/image136.png" ContentType="image/png"/>
  <Override PartName="/ppt/media/image110.jpeg" ContentType="image/jpeg"/>
  <Override PartName="/ppt/media/image145.jpeg" ContentType="image/jpeg"/>
  <Override PartName="/ppt/media/image1.png" ContentType="image/png"/>
  <Override PartName="/ppt/media/image63.png" ContentType="image/png"/>
  <Override PartName="/ppt/media/image131.jpeg" ContentType="image/jpeg"/>
  <Override PartName="/ppt/media/image69.png" ContentType="image/png"/>
  <Override PartName="/ppt/media/image128.jpeg" ContentType="image/jpeg"/>
  <Override PartName="/ppt/media/image189.jpeg" ContentType="image/jpeg"/>
  <Override PartName="/ppt/media/image39.png" ContentType="image/png"/>
  <Override PartName="/ppt/media/image92.jpeg" ContentType="image/jpeg"/>
  <Override PartName="/ppt/media/image19.jpeg" ContentType="image/jpeg"/>
  <Override PartName="/ppt/media/image13.jpeg" ContentType="image/jpeg"/>
  <Override PartName="/ppt/media/image15.jpeg" ContentType="image/jpeg"/>
  <Override PartName="/ppt/media/image48.png" ContentType="image/png"/>
  <Override PartName="/ppt/media/image27.jpeg" ContentType="image/jpeg"/>
  <Override PartName="/ppt/media/image88.jpeg" ContentType="image/jpeg"/>
  <Override PartName="/ppt/media/image11.jpeg" ContentType="image/jpeg"/>
  <Override PartName="/ppt/media/image117.png" ContentType="image/png"/>
  <Override PartName="/ppt/media/image18.png" ContentType="image/png"/>
  <Override PartName="/ppt/media/image26.jpeg" ContentType="image/jpeg"/>
  <Override PartName="/ppt/media/image177.jpeg" ContentType="image/jpeg"/>
  <Override PartName="/ppt/media/image139.png" ContentType="image/png"/>
  <Override PartName="/ppt/media/image45.jpeg" ContentType="image/jpeg"/>
  <Override PartName="/ppt/media/image16.jpeg" ContentType="image/jpeg"/>
  <Override PartName="/ppt/media/image167.png" ContentType="image/png"/>
  <Override PartName="/ppt/media/image49.jpeg" ContentType="image/jpeg"/>
  <Override PartName="/ppt/media/image28.jpeg" ContentType="image/jpeg"/>
  <Override PartName="/ppt/media/image179.jpeg" ContentType="image/jpeg"/>
  <Override PartName="/ppt/media/image30.jpeg" ContentType="image/jpeg"/>
  <Override PartName="/ppt/media/image6.jpeg" ContentType="image/jpeg"/>
  <Override PartName="/ppt/media/image176.png" ContentType="image/png"/>
  <Override PartName="/ppt/media/image153.png" ContentType="image/png"/>
  <Override PartName="/ppt/media/image10.png" ContentType="image/png"/>
  <Override PartName="/ppt/media/image102.jpeg" ContentType="image/jpeg"/>
  <Override PartName="/ppt/media/image137.png" ContentType="image/png"/>
  <Override PartName="/ppt/media/image66.jpeg" ContentType="image/jpeg"/>
  <Override PartName="/ppt/media/image44.png" ContentType="image/png"/>
  <Override PartName="/ppt/media/image99.jpeg" ContentType="image/jpeg"/>
  <Override PartName="/ppt/media/image171.png" ContentType="image/png"/>
  <Override PartName="/ppt/media/image62.png" ContentType="image/png"/>
  <Override PartName="/ppt/media/image22.jpeg" ContentType="image/jpeg"/>
  <Override PartName="/ppt/media/image169.jpeg" ContentType="image/jpeg"/>
  <Override PartName="/ppt/media/image4.jpeg" ContentType="image/jpeg"/>
  <Override PartName="/ppt/media/image47.png" ContentType="image/png"/>
  <Override PartName="/ppt/media/image151.png" ContentType="image/png"/>
  <Override PartName="/ppt/media/image42.png" ContentType="image/png"/>
  <Override PartName="/ppt/media/image191.png" ContentType="image/png"/>
  <Override PartName="/ppt/media/image82.png" ContentType="image/png"/>
  <Override PartName="/ppt/media/image100.png" ContentType="image/png"/>
  <Override PartName="/ppt/media/image150.png" ContentType="image/png"/>
  <Override PartName="/ppt/media/image70.jpeg" ContentType="image/jpeg"/>
  <Override PartName="/ppt/media/image127.png" ContentType="image/png"/>
  <Override PartName="/ppt/media/image65.jpeg" ContentType="image/jpeg"/>
  <Override PartName="/ppt/media/image40.png" ContentType="image/png"/>
  <Override PartName="/ppt/media/image168.jpeg" ContentType="image/jpeg"/>
  <Override PartName="/ppt/media/image178.jpeg" ContentType="image/jpeg"/>
  <Override PartName="/ppt/media/image68.png" ContentType="image/png"/>
  <Override PartName="/ppt/media/image124.jpeg" ContentType="image/jpeg"/>
  <Override PartName="/ppt/media/image182.jpeg" ContentType="image/jpeg"/>
  <Override PartName="/ppt/media/image162.png" ContentType="image/png"/>
  <Override PartName="/ppt/media/image184.jpeg" ContentType="image/jpeg"/>
  <Override PartName="/ppt/media/image125.jpeg" ContentType="image/jpeg"/>
  <Override PartName="/ppt/media/image188.jpeg" ContentType="image/jpeg"/>
  <Override PartName="/ppt/media/image37.jpeg" ContentType="image/jpeg"/>
  <Override PartName="/ppt/media/image192.png" ContentType="image/png"/>
  <Override PartName="/ppt/media/image187.jpeg" ContentType="image/jpeg"/>
  <Override PartName="/ppt/media/image75.png" ContentType="image/png"/>
  <Override PartName="/ppt/media/image190.jpeg" ContentType="image/jpeg"/>
  <Override PartName="/ppt/media/image78.jpeg" ContentType="image/jpeg"/>
  <Override PartName="/ppt/media/image76.jpeg" ContentType="image/jpeg"/>
  <Override PartName="/ppt/media/image185.png" ContentType="image/png"/>
  <Override PartName="/ppt/media/image183.jpeg" ContentType="image/jpeg"/>
  <Override PartName="/ppt/media/image180.png" ContentType="image/png"/>
  <Override PartName="/ppt/media/image71.png" ContentType="image/png"/>
  <Override PartName="/ppt/media/image73.jpeg" ContentType="image/jpeg"/>
  <Override PartName="/ppt/media/image72.jpeg" ContentType="image/jpeg"/>
  <Override PartName="/ppt/media/image38.png" ContentType="image/png"/>
  <Override PartName="/ppt/media/image175.jpeg" ContentType="image/jpeg"/>
  <Override PartName="/ppt/media/image8.png" ContentType="image/png"/>
  <Override PartName="/ppt/media/image24.jpeg" ContentType="image/jpeg"/>
  <Override PartName="/ppt/media/image107.png" ContentType="image/png"/>
  <Override PartName="/ppt/media/image55.png" ContentType="image/png"/>
  <Override PartName="/ppt/media/image54.png" ContentType="image/png"/>
  <Override PartName="/ppt/media/image103.jpeg" ContentType="image/jpeg"/>
  <Override PartName="/ppt/media/image7.jpeg" ContentType="image/jpeg"/>
  <Override PartName="/ppt/media/image186.png" ContentType="image/png"/>
  <Override PartName="/ppt/media/image77.png" ContentType="image/png"/>
  <Override PartName="/ppt/media/image52.png" ContentType="image/png"/>
  <Override PartName="/ppt/media/image58.jpeg" ContentType="image/jpeg"/>
  <Override PartName="/ppt/media/image51.jpeg" ContentType="image/jpeg"/>
  <Override PartName="/ppt/media/image81.png" ContentType="image/png"/>
  <Override PartName="/ppt/media/image74.jpeg" ContentType="image/jpeg"/>
  <Override PartName="/ppt/media/image181.jpeg" ContentType="image/jpeg"/>
  <Override PartName="/ppt/media/image41.jpeg" ContentType="image/jpeg"/>
  <Override PartName="/ppt/media/image104.jpeg" ContentType="image/jpeg"/>
  <Override PartName="/ppt/media/image2.png" ContentType="image/png"/>
  <Override PartName="/ppt/media/image64.png" ContentType="image/png"/>
  <Override PartName="/ppt/media/image98.jpeg" ContentType="image/jpeg"/>
  <Override PartName="/ppt/media/image34.png" ContentType="image/png"/>
  <Override PartName="/ppt/media/image101.jpeg" ContentType="image/jpeg"/>
  <Override PartName="/ppt/media/image174.jpeg" ContentType="image/jpeg"/>
  <Override PartName="/ppt/media/image113.jpeg" ContentType="image/jpeg"/>
  <Override PartName="/ppt/media/image123.png" ContentType="image/png"/>
  <Override PartName="/ppt/media/image17.png" ContentType="image/png"/>
  <Override PartName="/ppt/media/image126.png" ContentType="image/png"/>
  <Override PartName="/ppt/media/image170.jpeg" ContentType="image/jpeg"/>
  <Override PartName="/ppt/media/image85.png" ContentType="image/png"/>
  <Override PartName="/ppt/media/image46.png" ContentType="image/png"/>
  <Override PartName="/ppt/media/image134.jpeg" ContentType="image/jpeg"/>
  <Override PartName="/ppt/media/image97.png" ContentType="image/png"/>
  <Override PartName="/ppt/media/image115.png" ContentType="image/png"/>
  <Override PartName="/ppt/media/image53.png" ContentType="image/png"/>
  <Override PartName="/ppt/media/image144.jpeg" ContentType="image/jpeg"/>
  <Override PartName="/ppt/media/image23.png" ContentType="image/png"/>
  <Override PartName="/ppt/media/image132.png" ContentType="image/png"/>
  <Override PartName="/ppt/media/image25.png" ContentType="image/png"/>
  <Override PartName="/ppt/media/image29.png" ContentType="image/png"/>
  <Override PartName="/ppt/media/image91.jpeg" ContentType="image/jpeg"/>
  <Override PartName="/ppt/media/image56.png" ContentType="image/png"/>
  <Override PartName="/ppt/media/image135.jpeg" ContentType="image/jpeg"/>
  <Override PartName="/ppt/media/image129.png" ContentType="image/png"/>
  <Override PartName="/ppt/media/image31.png" ContentType="image/png"/>
  <Override PartName="/ppt/media/image140.png" ContentType="image/png"/>
  <Override PartName="/ppt/media/image57.png" ContentType="image/png"/>
  <Override PartName="/ppt/media/image32.png" ContentType="image/png"/>
  <Override PartName="/ppt/media/image14.png" ContentType="image/png"/>
  <Override PartName="/ppt/media/image96.jpeg" ContentType="image/jpeg"/>
  <Override PartName="/ppt/media/image141.png" ContentType="image/png"/>
  <Override PartName="/ppt/media/image142.jpeg" ContentType="image/jpeg"/>
  <Override PartName="/ppt/media/image33.png" ContentType="image/png"/>
  <Override PartName="/ppt/media/image130.jpeg" ContentType="image/jpeg"/>
  <Override PartName="/ppt/media/image59.png" ContentType="image/png"/>
  <Override PartName="/ppt/media/image35.png" ContentType="image/png"/>
  <Override PartName="/ppt/media/image36.png" ContentType="image/png"/>
  <Override PartName="/ppt/media/image133.jpeg" ContentType="image/jpeg"/>
  <Override PartName="/ppt/media/image83.png" ContentType="image/png"/>
  <Override PartName="/ppt/media/image147.jpeg" ContentType="image/jpeg"/>
  <Override PartName="/ppt/media/image61.jpeg" ContentType="image/jpeg"/>
  <Override PartName="/ppt/media/image3.png" ContentType="image/png"/>
  <Override PartName="/ppt/media/image84.png" ContentType="image/png"/>
  <Override PartName="/ppt/media/image148.png" ContentType="image/png"/>
  <Override PartName="/ppt/media/image50.png" ContentType="image/png"/>
  <Override PartName="/ppt/media/image106.jpeg" ContentType="image/jpeg"/>
  <Override PartName="/ppt/media/image67.png" ContentType="image/png"/>
  <Override PartName="/ppt/media/image5.png" ContentType="image/png"/>
  <Override PartName="/ppt/media/image86.png" ContentType="image/png"/>
  <Override PartName="/ppt/media/image138.jpeg" ContentType="image/jpeg"/>
  <Override PartName="/ppt/media/image20.jpeg" ContentType="image/jpeg"/>
  <Override PartName="/ppt/media/image158.png" ContentType="image/png"/>
  <Override PartName="/ppt/media/image60.png" ContentType="image/png"/>
  <Override PartName="/ppt/media/image80.png" ContentType="image/png"/>
  <Override PartName="/ppt/media/image87.png" ContentType="image/png"/>
  <Override PartName="/ppt/media/image105.png" ContentType="image/png"/>
  <Override PartName="/ppt/media/image143.jpeg" ContentType="image/jpeg"/>
  <Override PartName="/ppt/media/image43.png" ContentType="image/png"/>
  <Override PartName="/ppt/media/image9.jpeg" ContentType="image/jpeg"/>
  <Override PartName="/ppt/media/image89.jpeg" ContentType="image/jpeg"/>
  <Override PartName="/ppt/media/image90.jpeg" ContentType="image/jpeg"/>
  <Override PartName="/ppt/media/image93.png" ContentType="image/png"/>
  <Override PartName="/ppt/media/image94.jpeg" ContentType="image/jpeg"/>
  <Override PartName="/ppt/media/image79.jpeg" ContentType="image/jpeg"/>
  <Override PartName="/ppt/media/image121.png" ContentType="image/png"/>
  <Override PartName="/ppt/media/image95.jpeg" ContentType="image/jpeg"/>
  <Override PartName="/ppt/media/image108.jpeg" ContentType="image/jpeg"/>
  <Override PartName="/ppt/media/image118.jpeg" ContentType="image/jpeg"/>
  <Override PartName="/ppt/media/image122.png" ContentType="image/png"/>
  <Override PartName="/ppt/media/image109.png" ContentType="image/png"/>
  <Override PartName="/ppt/media/image173.jpeg" ContentType="image/jpeg"/>
  <Override PartName="/ppt/media/image112.jpeg" ContentType="image/jpeg"/>
  <Override PartName="/ppt/media/image114.png" ContentType="image/png"/>
  <Override PartName="/ppt/media/image116.png" ContentType="image/png"/>
  <Override PartName="/ppt/media/image21.png" ContentType="image/png"/>
  <Override PartName="/ppt/media/image119.png" ContentType="image/png"/>
  <Override PartName="/ppt/media/image120.jpeg" ContentType="image/jpeg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</p:sldIdLst>
  <p:sldSz cx="9144000" cy="68580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245280"/>
            <a:ext cx="2895120" cy="47592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245280"/>
            <a:ext cx="2133360" cy="475920"/>
          </a:xfrm>
          <a:prstGeom prst="rect">
            <a:avLst/>
          </a:prstGeom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658A8935-06E2-4FF4-8CDF-B496A23F5EE6}" type="slidenum">
              <a:rPr b="0" lang="en-US" sz="14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jpeg"/><Relationship Id="rId4" Type="http://schemas.openxmlformats.org/officeDocument/2006/relationships/slideLayout" Target="../slideLayouts/slideLayout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jpeg"/><Relationship Id="rId5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5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jpeg"/><Relationship Id="rId3" Type="http://schemas.openxmlformats.org/officeDocument/2006/relationships/image" Target="../media/image50.png"/><Relationship Id="rId4" Type="http://schemas.openxmlformats.org/officeDocument/2006/relationships/image" Target="../media/image51.jpeg"/><Relationship Id="rId5" Type="http://schemas.openxmlformats.org/officeDocument/2006/relationships/slideLayout" Target="../slideLayouts/slideLayout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slideLayout" Target="../slideLayouts/slideLayout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jpe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jpeg"/><Relationship Id="rId6" Type="http://schemas.openxmlformats.org/officeDocument/2006/relationships/slideLayout" Target="../slideLayouts/slideLayout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jpeg"/><Relationship Id="rId5" Type="http://schemas.openxmlformats.org/officeDocument/2006/relationships/image" Target="../media/image66.jpeg"/><Relationship Id="rId6" Type="http://schemas.openxmlformats.org/officeDocument/2006/relationships/slideLayout" Target="../slideLayouts/slideLayout2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png"/><Relationship Id="rId3" Type="http://schemas.openxmlformats.org/officeDocument/2006/relationships/slideLayout" Target="../slideLayouts/slideLayout2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jpeg"/><Relationship Id="rId3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jpeg"/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5" Type="http://schemas.openxmlformats.org/officeDocument/2006/relationships/image" Target="../media/image75.png"/><Relationship Id="rId6" Type="http://schemas.openxmlformats.org/officeDocument/2006/relationships/image" Target="../media/image76.jpeg"/><Relationship Id="rId7" Type="http://schemas.openxmlformats.org/officeDocument/2006/relationships/slideLayout" Target="../slideLayouts/slideLayout2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78.jpeg"/><Relationship Id="rId3" Type="http://schemas.openxmlformats.org/officeDocument/2006/relationships/image" Target="../media/image79.jpeg"/><Relationship Id="rId4" Type="http://schemas.openxmlformats.org/officeDocument/2006/relationships/slideLayout" Target="../slideLayouts/slideLayout2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image" Target="../media/image81.png"/><Relationship Id="rId3" Type="http://schemas.openxmlformats.org/officeDocument/2006/relationships/slideLayout" Target="../slideLayouts/slideLayout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image" Target="../media/image83.png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slideLayout" Target="../slideLayouts/slideLayout2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image" Target="../media/image88.jpeg"/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5" Type="http://schemas.openxmlformats.org/officeDocument/2006/relationships/image" Target="../media/image91.jpeg"/><Relationship Id="rId6" Type="http://schemas.openxmlformats.org/officeDocument/2006/relationships/image" Target="../media/image92.jpeg"/><Relationship Id="rId7" Type="http://schemas.openxmlformats.org/officeDocument/2006/relationships/slideLayout" Target="../slideLayouts/slideLayout2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93.png"/><Relationship Id="rId2" Type="http://schemas.openxmlformats.org/officeDocument/2006/relationships/image" Target="../media/image94.jpeg"/><Relationship Id="rId3" Type="http://schemas.openxmlformats.org/officeDocument/2006/relationships/image" Target="../media/image95.jpeg"/><Relationship Id="rId4" Type="http://schemas.openxmlformats.org/officeDocument/2006/relationships/image" Target="../media/image96.jpeg"/><Relationship Id="rId5" Type="http://schemas.openxmlformats.org/officeDocument/2006/relationships/slideLayout" Target="../slideLayouts/slideLayout2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97.png"/><Relationship Id="rId2" Type="http://schemas.openxmlformats.org/officeDocument/2006/relationships/image" Target="../media/image98.jpeg"/><Relationship Id="rId3" Type="http://schemas.openxmlformats.org/officeDocument/2006/relationships/image" Target="../media/image99.jpeg"/><Relationship Id="rId4" Type="http://schemas.openxmlformats.org/officeDocument/2006/relationships/slideLayout" Target="../slideLayouts/slideLayout2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00.png"/><Relationship Id="rId2" Type="http://schemas.openxmlformats.org/officeDocument/2006/relationships/image" Target="../media/image101.jpeg"/><Relationship Id="rId3" Type="http://schemas.openxmlformats.org/officeDocument/2006/relationships/image" Target="../media/image102.jpeg"/><Relationship Id="rId4" Type="http://schemas.openxmlformats.org/officeDocument/2006/relationships/image" Target="../media/image103.jpeg"/><Relationship Id="rId5" Type="http://schemas.openxmlformats.org/officeDocument/2006/relationships/image" Target="../media/image104.jpeg"/><Relationship Id="rId6" Type="http://schemas.openxmlformats.org/officeDocument/2006/relationships/slideLayout" Target="../slideLayouts/slideLayout2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05.png"/><Relationship Id="rId2" Type="http://schemas.openxmlformats.org/officeDocument/2006/relationships/image" Target="../media/image106.jpeg"/><Relationship Id="rId3" Type="http://schemas.openxmlformats.org/officeDocument/2006/relationships/image" Target="../media/image107.png"/><Relationship Id="rId4" Type="http://schemas.openxmlformats.org/officeDocument/2006/relationships/image" Target="../media/image108.jpeg"/><Relationship Id="rId5" Type="http://schemas.openxmlformats.org/officeDocument/2006/relationships/slideLayout" Target="../slideLayouts/slideLayout2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109.png"/><Relationship Id="rId2" Type="http://schemas.openxmlformats.org/officeDocument/2006/relationships/image" Target="../media/image110.jpeg"/><Relationship Id="rId3" Type="http://schemas.openxmlformats.org/officeDocument/2006/relationships/image" Target="../media/image111.jpeg"/><Relationship Id="rId4" Type="http://schemas.openxmlformats.org/officeDocument/2006/relationships/image" Target="../media/image112.jpeg"/><Relationship Id="rId5" Type="http://schemas.openxmlformats.org/officeDocument/2006/relationships/image" Target="../media/image113.jpeg"/><Relationship Id="rId6" Type="http://schemas.openxmlformats.org/officeDocument/2006/relationships/image" Target="../media/image114.png"/><Relationship Id="rId7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6" Type="http://schemas.openxmlformats.org/officeDocument/2006/relationships/slideLayout" Target="../slideLayouts/slideLayout2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15.png"/><Relationship Id="rId2" Type="http://schemas.openxmlformats.org/officeDocument/2006/relationships/image" Target="../media/image116.png"/><Relationship Id="rId3" Type="http://schemas.openxmlformats.org/officeDocument/2006/relationships/image" Target="../media/image117.png"/><Relationship Id="rId4" Type="http://schemas.openxmlformats.org/officeDocument/2006/relationships/image" Target="../media/image118.jpeg"/><Relationship Id="rId5" Type="http://schemas.openxmlformats.org/officeDocument/2006/relationships/image" Target="../media/image119.png"/><Relationship Id="rId6" Type="http://schemas.openxmlformats.org/officeDocument/2006/relationships/image" Target="../media/image120.jpeg"/><Relationship Id="rId7" Type="http://schemas.openxmlformats.org/officeDocument/2006/relationships/slideLayout" Target="../slideLayouts/slideLayout2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21.png"/><Relationship Id="rId2" Type="http://schemas.openxmlformats.org/officeDocument/2006/relationships/image" Target="../media/image122.png"/><Relationship Id="rId3" Type="http://schemas.openxmlformats.org/officeDocument/2006/relationships/slideLayout" Target="../slideLayouts/slideLayout2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23.png"/><Relationship Id="rId2" Type="http://schemas.openxmlformats.org/officeDocument/2006/relationships/image" Target="../media/image124.jpeg"/><Relationship Id="rId3" Type="http://schemas.openxmlformats.org/officeDocument/2006/relationships/image" Target="../media/image125.jpeg"/><Relationship Id="rId4" Type="http://schemas.openxmlformats.org/officeDocument/2006/relationships/image" Target="../media/image126.png"/><Relationship Id="rId5" Type="http://schemas.openxmlformats.org/officeDocument/2006/relationships/slideLayout" Target="../slideLayouts/slideLayout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27.png"/><Relationship Id="rId2" Type="http://schemas.openxmlformats.org/officeDocument/2006/relationships/image" Target="../media/image128.jpeg"/><Relationship Id="rId3" Type="http://schemas.openxmlformats.org/officeDocument/2006/relationships/image" Target="../media/image129.png"/><Relationship Id="rId4" Type="http://schemas.openxmlformats.org/officeDocument/2006/relationships/image" Target="../media/image130.jpeg"/><Relationship Id="rId5" Type="http://schemas.openxmlformats.org/officeDocument/2006/relationships/image" Target="../media/image131.jpeg"/><Relationship Id="rId6" Type="http://schemas.openxmlformats.org/officeDocument/2006/relationships/slideLayout" Target="../slideLayouts/slideLayout2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32.png"/><Relationship Id="rId2" Type="http://schemas.openxmlformats.org/officeDocument/2006/relationships/image" Target="../media/image133.jpeg"/><Relationship Id="rId3" Type="http://schemas.openxmlformats.org/officeDocument/2006/relationships/image" Target="../media/image134.jpeg"/><Relationship Id="rId4" Type="http://schemas.openxmlformats.org/officeDocument/2006/relationships/image" Target="../media/image135.jpeg"/><Relationship Id="rId5" Type="http://schemas.openxmlformats.org/officeDocument/2006/relationships/slideLayout" Target="../slideLayouts/slideLayout2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36.png"/><Relationship Id="rId2" Type="http://schemas.openxmlformats.org/officeDocument/2006/relationships/image" Target="../media/image137.png"/><Relationship Id="rId3" Type="http://schemas.openxmlformats.org/officeDocument/2006/relationships/image" Target="../media/image138.jpeg"/><Relationship Id="rId4" Type="http://schemas.openxmlformats.org/officeDocument/2006/relationships/image" Target="../media/image139.png"/><Relationship Id="rId5" Type="http://schemas.openxmlformats.org/officeDocument/2006/relationships/image" Target="../media/image140.png"/><Relationship Id="rId6" Type="http://schemas.openxmlformats.org/officeDocument/2006/relationships/slideLayout" Target="../slideLayouts/slideLayout2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41.png"/><Relationship Id="rId2" Type="http://schemas.openxmlformats.org/officeDocument/2006/relationships/image" Target="../media/image142.jpeg"/><Relationship Id="rId3" Type="http://schemas.openxmlformats.org/officeDocument/2006/relationships/image" Target="../media/image143.jpeg"/><Relationship Id="rId4" Type="http://schemas.openxmlformats.org/officeDocument/2006/relationships/image" Target="../media/image144.jpeg"/><Relationship Id="rId5" Type="http://schemas.openxmlformats.org/officeDocument/2006/relationships/image" Target="../media/image145.jpeg"/><Relationship Id="rId6" Type="http://schemas.openxmlformats.org/officeDocument/2006/relationships/slideLayout" Target="../slideLayouts/slideLayout2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46.png"/><Relationship Id="rId2" Type="http://schemas.openxmlformats.org/officeDocument/2006/relationships/image" Target="../media/image147.jpeg"/><Relationship Id="rId3" Type="http://schemas.openxmlformats.org/officeDocument/2006/relationships/image" Target="../media/image148.png"/><Relationship Id="rId4" Type="http://schemas.openxmlformats.org/officeDocument/2006/relationships/slideLayout" Target="../slideLayouts/slideLayout2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49.png"/><Relationship Id="rId2" Type="http://schemas.openxmlformats.org/officeDocument/2006/relationships/image" Target="../media/image150.png"/><Relationship Id="rId3" Type="http://schemas.openxmlformats.org/officeDocument/2006/relationships/image" Target="../media/image151.png"/><Relationship Id="rId4" Type="http://schemas.openxmlformats.org/officeDocument/2006/relationships/image" Target="../media/image152.jpeg"/><Relationship Id="rId5" Type="http://schemas.openxmlformats.org/officeDocument/2006/relationships/image" Target="../media/image153.png"/><Relationship Id="rId6" Type="http://schemas.openxmlformats.org/officeDocument/2006/relationships/slideLayout" Target="../slideLayouts/slideLayout2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54.png"/><Relationship Id="rId2" Type="http://schemas.openxmlformats.org/officeDocument/2006/relationships/image" Target="../media/image155.jpeg"/><Relationship Id="rId3" Type="http://schemas.openxmlformats.org/officeDocument/2006/relationships/image" Target="../media/image156.jpeg"/><Relationship Id="rId4" Type="http://schemas.openxmlformats.org/officeDocument/2006/relationships/image" Target="../media/image157.jpeg"/><Relationship Id="rId5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slideLayout" Target="../slideLayouts/slideLayout2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58.png"/><Relationship Id="rId2" Type="http://schemas.openxmlformats.org/officeDocument/2006/relationships/image" Target="../media/image159.jpeg"/><Relationship Id="rId3" Type="http://schemas.openxmlformats.org/officeDocument/2006/relationships/image" Target="../media/image160.jpeg"/><Relationship Id="rId4" Type="http://schemas.openxmlformats.org/officeDocument/2006/relationships/image" Target="../media/image161.jpeg"/><Relationship Id="rId5" Type="http://schemas.openxmlformats.org/officeDocument/2006/relationships/slideLayout" Target="../slideLayouts/slideLayout2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62.png"/><Relationship Id="rId2" Type="http://schemas.openxmlformats.org/officeDocument/2006/relationships/image" Target="../media/image163.jpeg"/><Relationship Id="rId3" Type="http://schemas.openxmlformats.org/officeDocument/2006/relationships/image" Target="../media/image164.jpeg"/><Relationship Id="rId4" Type="http://schemas.openxmlformats.org/officeDocument/2006/relationships/image" Target="../media/image165.jpeg"/><Relationship Id="rId5" Type="http://schemas.openxmlformats.org/officeDocument/2006/relationships/image" Target="../media/image166.jpeg"/><Relationship Id="rId6" Type="http://schemas.openxmlformats.org/officeDocument/2006/relationships/image" Target="../media/image167.png"/><Relationship Id="rId7" Type="http://schemas.openxmlformats.org/officeDocument/2006/relationships/image" Target="../media/image168.jpeg"/><Relationship Id="rId8" Type="http://schemas.openxmlformats.org/officeDocument/2006/relationships/image" Target="../media/image169.jpeg"/><Relationship Id="rId9" Type="http://schemas.openxmlformats.org/officeDocument/2006/relationships/image" Target="../media/image170.jpeg"/><Relationship Id="rId10" Type="http://schemas.openxmlformats.org/officeDocument/2006/relationships/slideLayout" Target="../slideLayouts/slideLayout2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71.png"/><Relationship Id="rId2" Type="http://schemas.openxmlformats.org/officeDocument/2006/relationships/image" Target="../media/image172.jpeg"/><Relationship Id="rId3" Type="http://schemas.openxmlformats.org/officeDocument/2006/relationships/image" Target="../media/image173.jpeg"/><Relationship Id="rId4" Type="http://schemas.openxmlformats.org/officeDocument/2006/relationships/image" Target="../media/image174.jpeg"/><Relationship Id="rId5" Type="http://schemas.openxmlformats.org/officeDocument/2006/relationships/image" Target="../media/image175.jpeg"/><Relationship Id="rId6" Type="http://schemas.openxmlformats.org/officeDocument/2006/relationships/slideLayout" Target="../slideLayouts/slideLayout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76.png"/><Relationship Id="rId2" Type="http://schemas.openxmlformats.org/officeDocument/2006/relationships/image" Target="../media/image177.jpeg"/><Relationship Id="rId3" Type="http://schemas.openxmlformats.org/officeDocument/2006/relationships/image" Target="../media/image178.jpeg"/><Relationship Id="rId4" Type="http://schemas.openxmlformats.org/officeDocument/2006/relationships/image" Target="../media/image179.jpeg"/><Relationship Id="rId5" Type="http://schemas.openxmlformats.org/officeDocument/2006/relationships/slideLayout" Target="../slideLayouts/slideLayout2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80.png"/><Relationship Id="rId2" Type="http://schemas.openxmlformats.org/officeDocument/2006/relationships/image" Target="../media/image181.jpeg"/><Relationship Id="rId3" Type="http://schemas.openxmlformats.org/officeDocument/2006/relationships/image" Target="../media/image182.jpeg"/><Relationship Id="rId4" Type="http://schemas.openxmlformats.org/officeDocument/2006/relationships/image" Target="../media/image183.jpeg"/><Relationship Id="rId5" Type="http://schemas.openxmlformats.org/officeDocument/2006/relationships/image" Target="../media/image184.jpeg"/><Relationship Id="rId6" Type="http://schemas.openxmlformats.org/officeDocument/2006/relationships/slideLayout" Target="../slideLayouts/slideLayout2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185.png"/><Relationship Id="rId2" Type="http://schemas.openxmlformats.org/officeDocument/2006/relationships/image" Target="../media/image186.png"/><Relationship Id="rId3" Type="http://schemas.openxmlformats.org/officeDocument/2006/relationships/image" Target="../media/image187.jpeg"/><Relationship Id="rId4" Type="http://schemas.openxmlformats.org/officeDocument/2006/relationships/image" Target="../media/image188.jpeg"/><Relationship Id="rId5" Type="http://schemas.openxmlformats.org/officeDocument/2006/relationships/image" Target="../media/image189.jpeg"/><Relationship Id="rId6" Type="http://schemas.openxmlformats.org/officeDocument/2006/relationships/image" Target="../media/image190.jpeg"/><Relationship Id="rId7" Type="http://schemas.openxmlformats.org/officeDocument/2006/relationships/slideLayout" Target="../slideLayouts/slideLayout2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191.png"/><Relationship Id="rId2" Type="http://schemas.openxmlformats.org/officeDocument/2006/relationships/image" Target="../media/image192.png"/><Relationship Id="rId3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jpeg"/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5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jpe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42" name="Picture 7" descr="576px-Second_world_war_europe_1941_map_de"/>
          <p:cNvPicPr/>
          <p:nvPr/>
        </p:nvPicPr>
        <p:blipFill>
          <a:blip r:embed="rId2"/>
          <a:stretch/>
        </p:blipFill>
        <p:spPr>
          <a:xfrm>
            <a:off x="1371600" y="0"/>
            <a:ext cx="6582960" cy="6857640"/>
          </a:xfrm>
          <a:prstGeom prst="rect">
            <a:avLst/>
          </a:prstGeom>
          <a:ln>
            <a:noFill/>
          </a:ln>
        </p:spPr>
      </p:pic>
      <p:sp>
        <p:nvSpPr>
          <p:cNvPr id="43" name="CustomShape 1"/>
          <p:cNvSpPr/>
          <p:nvPr/>
        </p:nvSpPr>
        <p:spPr>
          <a:xfrm>
            <a:off x="573480" y="179280"/>
            <a:ext cx="8116560" cy="51696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accent2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0000"/>
                </a:solidFill>
                <a:latin typeface="Macedonian Helv"/>
              </a:rPr>
              <a:t>SOU GIMNAZIJA “JOSIP BROZ TITO” - BITOLA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44" name="CustomShape 2"/>
          <p:cNvSpPr/>
          <p:nvPr/>
        </p:nvSpPr>
        <p:spPr>
          <a:xfrm>
            <a:off x="230760" y="2535120"/>
            <a:ext cx="8642160" cy="237564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accent2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5000" spc="-1" strike="noStrike">
                <a:solidFill>
                  <a:srgbClr val="99cc00"/>
                </a:solidFill>
                <a:latin typeface="Macedonian Helv"/>
              </a:rPr>
              <a:t>BALKANSKITE NARODI VO</a:t>
            </a:r>
            <a:endParaRPr b="0" lang="en-US" sz="5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5000" spc="-1" strike="noStrike">
                <a:solidFill>
                  <a:srgbClr val="99cc00"/>
                </a:solidFill>
                <a:latin typeface="Macedonian Helv"/>
              </a:rPr>
              <a:t>VTORATA SVETSKA VOJNA</a:t>
            </a:r>
            <a:endParaRPr b="0" lang="en-US" sz="5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5000" spc="-1" strike="noStrike">
                <a:solidFill>
                  <a:srgbClr val="99cc00"/>
                </a:solidFill>
                <a:latin typeface="Macedonian Helv"/>
              </a:rPr>
              <a:t>(1939 – 1943)</a:t>
            </a:r>
            <a:endParaRPr b="0" lang="en-US" sz="5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27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rgb(-103,51,51)"/>
                                          </p:val>
                                        </p:tav>
                                        <p:tav tm="50000">
                                          <p:val>
                                            <p:strVal val="rgb(-103,-103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8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rgb(-103,51,51)"/>
                                          </p:val>
                                        </p:tav>
                                        <p:tav tm="50000">
                                          <p:val>
                                            <p:strVal val="rgb(-103,-103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0"/>
                            </p:stCondLst>
                            <p:childTnLst>
                              <p:par>
                                <p:cTn id="11" nodeType="afterEffect" fill="hold" presetClass="entr" presetID="37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4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800"/>
                            </p:stCondLst>
                            <p:childTnLst>
                              <p:par>
                                <p:cTn id="18" nodeType="afterEffect" fill="hold" presetClass="entr" presetID="23" presetSubtype="16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84" name="Picture 4" descr="226"/>
          <p:cNvPicPr/>
          <p:nvPr/>
        </p:nvPicPr>
        <p:blipFill>
          <a:blip r:embed="rId2"/>
          <a:stretch/>
        </p:blipFill>
        <p:spPr>
          <a:xfrm>
            <a:off x="0" y="0"/>
            <a:ext cx="4624200" cy="6857640"/>
          </a:xfrm>
          <a:prstGeom prst="rect">
            <a:avLst/>
          </a:prstGeom>
          <a:ln>
            <a:noFill/>
          </a:ln>
        </p:spPr>
      </p:pic>
      <p:pic>
        <p:nvPicPr>
          <p:cNvPr id="85" name="Picture 5" descr="392px-Greater_albania"/>
          <p:cNvPicPr/>
          <p:nvPr/>
        </p:nvPicPr>
        <p:blipFill>
          <a:blip r:embed="rId3"/>
          <a:stretch/>
        </p:blipFill>
        <p:spPr>
          <a:xfrm>
            <a:off x="4656240" y="0"/>
            <a:ext cx="4487400" cy="6857640"/>
          </a:xfrm>
          <a:prstGeom prst="rect">
            <a:avLst/>
          </a:prstGeom>
          <a:ln>
            <a:noFill/>
          </a:ln>
        </p:spPr>
      </p:pic>
      <p:sp>
        <p:nvSpPr>
          <p:cNvPr id="86" name="CustomShape 1"/>
          <p:cNvSpPr/>
          <p:nvPr/>
        </p:nvSpPr>
        <p:spPr>
          <a:xfrm>
            <a:off x="2385000" y="6110280"/>
            <a:ext cx="4515120" cy="57780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tx2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ff9900"/>
                </a:solidFill>
                <a:latin typeface="Macedonian Helv"/>
              </a:rPr>
              <a:t>“</a:t>
            </a:r>
            <a:r>
              <a:rPr b="1" lang="en-US" sz="3200" spc="-1" strike="noStrike">
                <a:solidFill>
                  <a:srgbClr val="ff9900"/>
                </a:solidFill>
                <a:latin typeface="Macedonian Helv"/>
              </a:rPr>
              <a:t>GOLEMA ALBANIJA”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9" dur="indefinite" restart="never" nodeType="tmRoot">
          <p:childTnLst>
            <p:seq>
              <p:cTn id="220" dur="indefinite" nodeType="mainSeq"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nodeType="afterEffect" fill="hold" presetClass="entr" presetID="14" presetSubtype="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vertical)" transition="in">
                                      <p:cBhvr additive="repl">
                                        <p:cTn id="22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nodeType="withEffect" fill="hold" presetClass="entr" presetID="14" presetSubtype="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vertical)" transition="in">
                                      <p:cBhvr additive="repl">
                                        <p:cTn id="22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000"/>
                            </p:stCondLst>
                            <p:childTnLst>
                              <p:par>
                                <p:cTn id="230" nodeType="afterEffect" fill="hold" presetClass="entr" presetID="54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88" name="Picture 3" descr="Italijanska vojska, 02 premin na Albansko Grckata granica, 28"/>
          <p:cNvPicPr/>
          <p:nvPr/>
        </p:nvPicPr>
        <p:blipFill>
          <a:blip r:embed="rId2"/>
          <a:stretch/>
        </p:blipFill>
        <p:spPr>
          <a:xfrm>
            <a:off x="5410080" y="228600"/>
            <a:ext cx="2857320" cy="4171680"/>
          </a:xfrm>
          <a:prstGeom prst="rect">
            <a:avLst/>
          </a:prstGeom>
          <a:ln>
            <a:noFill/>
          </a:ln>
        </p:spPr>
      </p:pic>
      <p:pic>
        <p:nvPicPr>
          <p:cNvPr id="89" name="Picture 4" descr="Italy has annexed Albania in 1939"/>
          <p:cNvPicPr/>
          <p:nvPr/>
        </p:nvPicPr>
        <p:blipFill>
          <a:blip r:embed="rId3"/>
          <a:stretch/>
        </p:blipFill>
        <p:spPr>
          <a:xfrm>
            <a:off x="0" y="0"/>
            <a:ext cx="4422240" cy="6857640"/>
          </a:xfrm>
          <a:prstGeom prst="rect">
            <a:avLst/>
          </a:prstGeom>
          <a:ln>
            <a:noFill/>
          </a:ln>
        </p:spPr>
      </p:pic>
      <p:pic>
        <p:nvPicPr>
          <p:cNvPr id="90" name="Picture 5" descr="Italian gunners in Greece"/>
          <p:cNvPicPr/>
          <p:nvPr/>
        </p:nvPicPr>
        <p:blipFill>
          <a:blip r:embed="rId4"/>
          <a:stretch/>
        </p:blipFill>
        <p:spPr>
          <a:xfrm>
            <a:off x="4064040" y="4597560"/>
            <a:ext cx="5079600" cy="2260080"/>
          </a:xfrm>
          <a:prstGeom prst="rect">
            <a:avLst/>
          </a:prstGeom>
          <a:ln>
            <a:noFill/>
          </a:ln>
        </p:spPr>
      </p:pic>
      <p:sp>
        <p:nvSpPr>
          <p:cNvPr id="91" name="CustomShape 1"/>
          <p:cNvSpPr/>
          <p:nvPr/>
        </p:nvSpPr>
        <p:spPr>
          <a:xfrm>
            <a:off x="464760" y="5835600"/>
            <a:ext cx="3225960" cy="94356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accent1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333399"/>
                </a:solidFill>
                <a:latin typeface="Macedonian Helv"/>
              </a:rPr>
              <a:t>24.10.1940 godina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333399"/>
                </a:solidFill>
                <a:latin typeface="Macedonian Helv"/>
              </a:rPr>
              <a:t>Napad na Grcija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7" dur="indefinite" restart="never" nodeType="tmRoot">
          <p:childTnLst>
            <p:seq>
              <p:cTn id="238" dur="indefinite" nodeType="mainSeq"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nodeType="afterEffect" fill="hold" presetClass="entr" presetID="13" presetSubtype="3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plus(out)" transition="in">
                                      <p:cBhvr additive="repl">
                                        <p:cTn id="24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000"/>
                            </p:stCondLst>
                            <p:childTnLst>
                              <p:par>
                                <p:cTn id="245" nodeType="afterEffect" fill="hold" presetClass="entr" presetID="13" presetSubtype="32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plus(out)" transition="in">
                                      <p:cBhvr additive="repl">
                                        <p:cTn id="24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3000"/>
                            </p:stCondLst>
                            <p:childTnLst>
                              <p:par>
                                <p:cTn id="249" nodeType="afterEffect" fill="hold" presetClass="entr" presetID="13" presetSubtype="32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plus(out)" transition="in">
                                      <p:cBhvr additive="repl">
                                        <p:cTn id="25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5000"/>
                            </p:stCondLst>
                            <p:childTnLst>
                              <p:par>
                                <p:cTn id="253" nodeType="afterEffect" fill="hold" presetClass="entr" presetID="2" presetSubtype="8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93" name="Picture 3" descr="Greek soldiers leaving for the front"/>
          <p:cNvPicPr/>
          <p:nvPr/>
        </p:nvPicPr>
        <p:blipFill>
          <a:blip r:embed="rId2"/>
          <a:stretch/>
        </p:blipFill>
        <p:spPr>
          <a:xfrm>
            <a:off x="228600" y="228600"/>
            <a:ext cx="6933960" cy="4385880"/>
          </a:xfrm>
          <a:prstGeom prst="rect">
            <a:avLst/>
          </a:prstGeom>
          <a:ln>
            <a:noFill/>
          </a:ln>
        </p:spPr>
      </p:pic>
      <p:pic>
        <p:nvPicPr>
          <p:cNvPr id="94" name="Picture 4" descr="The Greek Prime Minister, General Ioannis Metaxas"/>
          <p:cNvPicPr/>
          <p:nvPr/>
        </p:nvPicPr>
        <p:blipFill>
          <a:blip r:embed="rId3"/>
          <a:stretch/>
        </p:blipFill>
        <p:spPr>
          <a:xfrm>
            <a:off x="1219320" y="4184640"/>
            <a:ext cx="3047760" cy="2673000"/>
          </a:xfrm>
          <a:prstGeom prst="rect">
            <a:avLst/>
          </a:prstGeom>
          <a:ln>
            <a:noFill/>
          </a:ln>
        </p:spPr>
      </p:pic>
      <p:pic>
        <p:nvPicPr>
          <p:cNvPr id="95" name="Picture 5" descr="Snapshot from the Albanian front"/>
          <p:cNvPicPr/>
          <p:nvPr/>
        </p:nvPicPr>
        <p:blipFill>
          <a:blip r:embed="rId4"/>
          <a:srcRect l="5357" t="9383" r="7146" b="9800"/>
          <a:stretch/>
        </p:blipFill>
        <p:spPr>
          <a:xfrm>
            <a:off x="5410080" y="3276720"/>
            <a:ext cx="3733560" cy="2514240"/>
          </a:xfrm>
          <a:prstGeom prst="rect">
            <a:avLst/>
          </a:prstGeom>
          <a:ln>
            <a:noFill/>
          </a:ln>
        </p:spPr>
      </p:pic>
      <p:sp>
        <p:nvSpPr>
          <p:cNvPr id="96" name="CustomShape 1"/>
          <p:cNvSpPr/>
          <p:nvPr/>
        </p:nvSpPr>
        <p:spPr>
          <a:xfrm>
            <a:off x="4835520" y="5985000"/>
            <a:ext cx="3816000" cy="63900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bg1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3600" spc="-1" strike="noStrike">
                <a:solidFill>
                  <a:srgbClr val="009999"/>
                </a:solidFill>
                <a:latin typeface="Macedonian Helv"/>
              </a:rPr>
              <a:t>Joanis Metaksas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7" dur="indefinite" restart="never" nodeType="tmRoot">
          <p:childTnLst>
            <p:seq>
              <p:cTn id="258" dur="indefinite" nodeType="mainSeq"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nodeType="afterEffect" fill="hold" presetClass="entr" presetID="42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7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3000"/>
                            </p:stCondLst>
                            <p:childTnLst>
                              <p:par>
                                <p:cTn id="273" nodeType="afterEffect" fill="hold" presetClass="entr" presetID="42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7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0"/>
                            </p:stCondLst>
                            <p:childTnLst>
                              <p:par>
                                <p:cTn id="279" nodeType="afterEffect" fill="hold" presetClass="entr" presetID="12" presetSubtype="8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Left)" transition="in">
                                      <p:cBhvr additive="repl">
                                        <p:cTn id="28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98" name="Picture 3" descr="The Italians attacked at three points"/>
          <p:cNvPicPr/>
          <p:nvPr/>
        </p:nvPicPr>
        <p:blipFill>
          <a:blip r:embed="rId2"/>
          <a:srcRect l="2501" t="3491" r="0" b="4633"/>
          <a:stretch/>
        </p:blipFill>
        <p:spPr>
          <a:xfrm>
            <a:off x="0" y="304920"/>
            <a:ext cx="9143640" cy="6173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82" dur="indefinite" restart="never" nodeType="tmRoot">
          <p:childTnLst>
            <p:seq>
              <p:cTn id="283" dur="indefinite" nodeType="mainSeq"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8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100" name="Picture 3" descr="Musolini, Hitler"/>
          <p:cNvPicPr/>
          <p:nvPr/>
        </p:nvPicPr>
        <p:blipFill>
          <a:blip r:embed="rId2"/>
          <a:stretch/>
        </p:blipFill>
        <p:spPr>
          <a:xfrm>
            <a:off x="0" y="0"/>
            <a:ext cx="4843080" cy="6857640"/>
          </a:xfrm>
          <a:prstGeom prst="rect">
            <a:avLst/>
          </a:prstGeom>
          <a:ln>
            <a:noFill/>
          </a:ln>
        </p:spPr>
      </p:pic>
      <p:pic>
        <p:nvPicPr>
          <p:cNvPr id="101" name="Picture 4" descr="Italian Dead - There is nothing to report on the greek front"/>
          <p:cNvPicPr/>
          <p:nvPr/>
        </p:nvPicPr>
        <p:blipFill>
          <a:blip r:embed="rId3"/>
          <a:srcRect l="0" t="0" r="0" b="7895"/>
          <a:stretch/>
        </p:blipFill>
        <p:spPr>
          <a:xfrm>
            <a:off x="4952880" y="380880"/>
            <a:ext cx="4038120" cy="3706560"/>
          </a:xfrm>
          <a:prstGeom prst="rect">
            <a:avLst/>
          </a:prstGeom>
          <a:ln>
            <a:noFill/>
          </a:ln>
        </p:spPr>
      </p:pic>
      <p:pic>
        <p:nvPicPr>
          <p:cNvPr id="102" name="Picture 5" descr="AlbaniaSt"/>
          <p:cNvPicPr/>
          <p:nvPr/>
        </p:nvPicPr>
        <p:blipFill>
          <a:blip r:embed="rId4"/>
          <a:stretch/>
        </p:blipFill>
        <p:spPr>
          <a:xfrm>
            <a:off x="5562720" y="4343400"/>
            <a:ext cx="3247560" cy="2285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89" dur="indefinite" restart="never" nodeType="tmRoot">
          <p:childTnLst>
            <p:seq>
              <p:cTn id="290" dur="indefinite" nodeType="mainSeq"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nodeType="afterEffect" fill="hold" presetClass="entr" presetID="2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transition="in">
                                      <p:cBhvr additive="repl">
                                        <p:cTn id="29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9" nodeType="afterEffect" fill="hold" presetClass="entr" presetID="29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transition="in">
                                      <p:cBhvr additive="repl">
                                        <p:cTn id="30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3000"/>
                            </p:stCondLst>
                            <p:childTnLst>
                              <p:par>
                                <p:cTn id="305" nodeType="afterEffect" fill="hold" presetClass="entr" presetID="29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transition="in">
                                      <p:cBhvr additive="repl">
                                        <p:cTn id="30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104" name="Picture 4" descr="Battle_of_Greece_-_1941"/>
          <p:cNvPicPr/>
          <p:nvPr/>
        </p:nvPicPr>
        <p:blipFill>
          <a:blip r:embed="rId2"/>
          <a:stretch/>
        </p:blipFill>
        <p:spPr>
          <a:xfrm>
            <a:off x="0" y="0"/>
            <a:ext cx="5073120" cy="6876720"/>
          </a:xfrm>
          <a:prstGeom prst="rect">
            <a:avLst/>
          </a:prstGeom>
          <a:ln>
            <a:noFill/>
          </a:ln>
        </p:spPr>
      </p:pic>
      <p:pic>
        <p:nvPicPr>
          <p:cNvPr id="105" name="Picture 5" descr="German artillery in action at Thermopylae"/>
          <p:cNvPicPr/>
          <p:nvPr/>
        </p:nvPicPr>
        <p:blipFill>
          <a:blip r:embed="rId3"/>
          <a:stretch/>
        </p:blipFill>
        <p:spPr>
          <a:xfrm>
            <a:off x="4943520" y="0"/>
            <a:ext cx="4200120" cy="2096640"/>
          </a:xfrm>
          <a:prstGeom prst="rect">
            <a:avLst/>
          </a:prstGeom>
          <a:ln>
            <a:noFill/>
          </a:ln>
        </p:spPr>
      </p:pic>
      <p:pic>
        <p:nvPicPr>
          <p:cNvPr id="106" name="Picture 6" descr="German Panzers enter Thessaloniki's port"/>
          <p:cNvPicPr/>
          <p:nvPr/>
        </p:nvPicPr>
        <p:blipFill>
          <a:blip r:embed="rId4"/>
          <a:stretch/>
        </p:blipFill>
        <p:spPr>
          <a:xfrm>
            <a:off x="4952880" y="2133720"/>
            <a:ext cx="4190760" cy="2768400"/>
          </a:xfrm>
          <a:prstGeom prst="rect">
            <a:avLst/>
          </a:prstGeom>
          <a:ln>
            <a:noFill/>
          </a:ln>
        </p:spPr>
      </p:pic>
      <p:pic>
        <p:nvPicPr>
          <p:cNvPr id="107" name="Picture 7" descr="Greek prisoners under German guard"/>
          <p:cNvPicPr/>
          <p:nvPr/>
        </p:nvPicPr>
        <p:blipFill>
          <a:blip r:embed="rId5"/>
          <a:stretch/>
        </p:blipFill>
        <p:spPr>
          <a:xfrm>
            <a:off x="5410080" y="4505400"/>
            <a:ext cx="3466800" cy="2352240"/>
          </a:xfrm>
          <a:prstGeom prst="rect">
            <a:avLst/>
          </a:prstGeom>
          <a:ln>
            <a:noFill/>
          </a:ln>
        </p:spPr>
      </p:pic>
      <p:sp>
        <p:nvSpPr>
          <p:cNvPr id="108" name="CustomShape 1"/>
          <p:cNvSpPr/>
          <p:nvPr/>
        </p:nvSpPr>
        <p:spPr>
          <a:xfrm>
            <a:off x="366840" y="5181480"/>
            <a:ext cx="2860200" cy="155268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folHlink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cc3300"/>
                </a:solidFill>
                <a:latin typeface="Macedonian Helv"/>
              </a:rPr>
              <a:t>Operacija “Marita”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cc3300"/>
                </a:solidFill>
                <a:latin typeface="Macedonian Helv"/>
              </a:rPr>
              <a:t>06.04.1941 godina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cc3300"/>
                </a:solidFill>
                <a:latin typeface="Macedonian Helv"/>
              </a:rPr>
              <a:t>Germanski napad 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cc3300"/>
                </a:solidFill>
                <a:latin typeface="Macedonian Helv"/>
              </a:rPr>
              <a:t>na Grcija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0" dur="indefinite" restart="never" nodeType="tmRoot">
          <p:childTnLst>
            <p:seq>
              <p:cTn id="311" dur="indefinite" nodeType="mainSeq"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nodeType="afterEffect" fill="hold" presetClass="entr" presetID="1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Left)" transition="in">
                                      <p:cBhvr additive="repl">
                                        <p:cTn id="31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00"/>
                            </p:stCondLst>
                            <p:childTnLst>
                              <p:par>
                                <p:cTn id="318" nodeType="afterEffect" fill="hold" presetClass="entr" presetID="12" presetSubtype="8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Left)" transition="in">
                                      <p:cBhvr additive="repl">
                                        <p:cTn id="32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2" nodeType="afterEffect" fill="hold" presetClass="entr" presetID="12" presetSubtype="8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Left)" transition="in">
                                      <p:cBhvr additive="repl">
                                        <p:cTn id="324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5000"/>
                            </p:stCondLst>
                            <p:childTnLst>
                              <p:par>
                                <p:cTn id="326" nodeType="afterEffect" fill="hold" presetClass="entr" presetID="12" presetSubtype="8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Left)" transition="in">
                                      <p:cBhvr additive="repl">
                                        <p:cTn id="32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30" nodeType="afterEffect" fill="hold" presetClass="entr" presetID="27">
                                  <p:stCondLst>
                                    <p:cond delay="50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332" dur="8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rgb(-103,51,51)"/>
                                          </p:val>
                                        </p:tav>
                                        <p:tav tm="50000">
                                          <p:val>
                                            <p:strVal val="rgb(-103,-103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333" dur="8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rgb(-103,51,51)"/>
                                          </p:val>
                                        </p:tav>
                                        <p:tav tm="50000">
                                          <p:val>
                                            <p:strVal val="rgb(-103,-103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8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110" name="Picture 3" descr="pirej_april_1941"/>
          <p:cNvPicPr/>
          <p:nvPr/>
        </p:nvPicPr>
        <p:blipFill>
          <a:blip r:embed="rId2"/>
          <a:stretch/>
        </p:blipFill>
        <p:spPr>
          <a:xfrm>
            <a:off x="0" y="0"/>
            <a:ext cx="4343040" cy="3039840"/>
          </a:xfrm>
          <a:prstGeom prst="rect">
            <a:avLst/>
          </a:prstGeom>
          <a:ln>
            <a:noFill/>
          </a:ln>
        </p:spPr>
      </p:pic>
      <p:pic>
        <p:nvPicPr>
          <p:cNvPr id="111" name="Picture 4" descr="The Luftwaffe over Acropolis"/>
          <p:cNvPicPr/>
          <p:nvPr/>
        </p:nvPicPr>
        <p:blipFill>
          <a:blip r:embed="rId3"/>
          <a:srcRect l="0" t="0" r="2278" b="3999"/>
          <a:stretch/>
        </p:blipFill>
        <p:spPr>
          <a:xfrm>
            <a:off x="3429000" y="2286000"/>
            <a:ext cx="5714640" cy="4571640"/>
          </a:xfrm>
          <a:prstGeom prst="rect">
            <a:avLst/>
          </a:prstGeom>
          <a:ln>
            <a:noFill/>
          </a:ln>
        </p:spPr>
      </p:pic>
      <p:pic>
        <p:nvPicPr>
          <p:cNvPr id="112" name="Picture 5" descr="2guerr654"/>
          <p:cNvPicPr/>
          <p:nvPr/>
        </p:nvPicPr>
        <p:blipFill>
          <a:blip r:embed="rId4"/>
          <a:srcRect l="0" t="8837" r="0" b="0"/>
          <a:stretch/>
        </p:blipFill>
        <p:spPr>
          <a:xfrm>
            <a:off x="4952880" y="0"/>
            <a:ext cx="3847680" cy="2356920"/>
          </a:xfrm>
          <a:prstGeom prst="rect">
            <a:avLst/>
          </a:prstGeom>
          <a:ln>
            <a:noFill/>
          </a:ln>
        </p:spPr>
      </p:pic>
      <p:pic>
        <p:nvPicPr>
          <p:cNvPr id="113" name="Picture 6" descr="akropolis_1941(1)"/>
          <p:cNvPicPr/>
          <p:nvPr/>
        </p:nvPicPr>
        <p:blipFill>
          <a:blip r:embed="rId5"/>
          <a:stretch/>
        </p:blipFill>
        <p:spPr>
          <a:xfrm>
            <a:off x="0" y="3962520"/>
            <a:ext cx="3352320" cy="2385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5" dur="indefinite" restart="never" nodeType="tmRoot">
          <p:childTnLst>
            <p:seq>
              <p:cTn id="336" dur="indefinite" nodeType="mainSeq"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nodeType="afterEffect" fill="hold" presetClass="entr" presetID="18" presetSubtype="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 additive="repl">
                                        <p:cTn id="341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00"/>
                            </p:stCondLst>
                            <p:childTnLst>
                              <p:par>
                                <p:cTn id="343" nodeType="afterEffect" fill="hold" presetClass="entr" presetID="18" presetSubtype="6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 additive="repl">
                                        <p:cTn id="34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3000"/>
                            </p:stCondLst>
                            <p:childTnLst>
                              <p:par>
                                <p:cTn id="347" nodeType="afterEffect" fill="hold" presetClass="entr" presetID="18" presetSubtype="6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 additive="repl">
                                        <p:cTn id="34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5000"/>
                            </p:stCondLst>
                            <p:childTnLst>
                              <p:par>
                                <p:cTn id="351" nodeType="afterEffect" fill="hold" presetClass="entr" presetID="18" presetSubtype="6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 additive="repl">
                                        <p:cTn id="353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115" name="Picture 3" descr="2guerr656"/>
          <p:cNvPicPr/>
          <p:nvPr/>
        </p:nvPicPr>
        <p:blipFill>
          <a:blip r:embed="rId2"/>
          <a:stretch/>
        </p:blipFill>
        <p:spPr>
          <a:xfrm>
            <a:off x="0" y="0"/>
            <a:ext cx="4257360" cy="3133440"/>
          </a:xfrm>
          <a:prstGeom prst="rect">
            <a:avLst/>
          </a:prstGeom>
          <a:ln>
            <a:noFill/>
          </a:ln>
        </p:spPr>
      </p:pic>
      <p:pic>
        <p:nvPicPr>
          <p:cNvPr id="116" name="Picture 4" descr="518"/>
          <p:cNvPicPr/>
          <p:nvPr/>
        </p:nvPicPr>
        <p:blipFill>
          <a:blip r:embed="rId3"/>
          <a:stretch/>
        </p:blipFill>
        <p:spPr>
          <a:xfrm>
            <a:off x="4505400" y="2513160"/>
            <a:ext cx="4638240" cy="4344480"/>
          </a:xfrm>
          <a:prstGeom prst="rect">
            <a:avLst/>
          </a:prstGeom>
          <a:ln>
            <a:noFill/>
          </a:ln>
        </p:spPr>
      </p:pic>
      <p:pic>
        <p:nvPicPr>
          <p:cNvPr id="117" name="Picture 5" descr="Parachutists drop in Crete"/>
          <p:cNvPicPr/>
          <p:nvPr/>
        </p:nvPicPr>
        <p:blipFill>
          <a:blip r:embed="rId4"/>
          <a:srcRect l="5373" t="8530" r="5077" b="9001"/>
          <a:stretch/>
        </p:blipFill>
        <p:spPr>
          <a:xfrm>
            <a:off x="228600" y="3733920"/>
            <a:ext cx="3809520" cy="2209320"/>
          </a:xfrm>
          <a:prstGeom prst="rect">
            <a:avLst/>
          </a:prstGeom>
          <a:ln>
            <a:noFill/>
          </a:ln>
        </p:spPr>
      </p:pic>
      <p:pic>
        <p:nvPicPr>
          <p:cNvPr id="118" name="Picture 6" descr="padobranci_na_kritu"/>
          <p:cNvPicPr/>
          <p:nvPr/>
        </p:nvPicPr>
        <p:blipFill>
          <a:blip r:embed="rId5"/>
          <a:stretch/>
        </p:blipFill>
        <p:spPr>
          <a:xfrm>
            <a:off x="4800600" y="228600"/>
            <a:ext cx="3885840" cy="2076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54" dur="indefinite" restart="never" nodeType="tmRoot">
          <p:childTnLst>
            <p:seq>
              <p:cTn id="355" dur="indefinite" nodeType="mainSeq">
                <p:childTnLst>
                  <p:par>
                    <p:cTn id="356" fill="hold">
                      <p:stCondLst>
                        <p:cond delay="0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nodeType="after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000"/>
                            </p:stCondLst>
                            <p:childTnLst>
                              <p:par>
                                <p:cTn id="363" nodeType="afterEffect" fill="hold" presetClass="entr" presetID="23" presetSubtype="16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3000"/>
                            </p:stCondLst>
                            <p:childTnLst>
                              <p:par>
                                <p:cTn id="368" nodeType="afterEffect" fill="hold" presetClass="entr" presetID="23" presetSubtype="16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5000"/>
                            </p:stCondLst>
                            <p:childTnLst>
                              <p:par>
                                <p:cTn id="373" nodeType="afterEffect" fill="hold" presetClass="entr" presetID="23" presetSubtype="16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120" name="Picture 3" descr="Gr-triple-occupation"/>
          <p:cNvPicPr/>
          <p:nvPr/>
        </p:nvPicPr>
        <p:blipFill>
          <a:blip r:embed="rId2"/>
          <a:srcRect l="2267" t="4444" r="4796" b="5558"/>
          <a:stretch/>
        </p:blipFill>
        <p:spPr>
          <a:xfrm>
            <a:off x="1371600" y="9360"/>
            <a:ext cx="6933960" cy="6848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77" dur="indefinite" restart="never" nodeType="tmRoot">
          <p:childTnLst>
            <p:seq>
              <p:cTn id="378" dur="indefinite" nodeType="mainSeq"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383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122" name="Picture 3" descr="bulgariamap"/>
          <p:cNvPicPr/>
          <p:nvPr/>
        </p:nvPicPr>
        <p:blipFill>
          <a:blip r:embed="rId2"/>
          <a:srcRect l="1668" t="2482" r="2497" b="6999"/>
          <a:stretch/>
        </p:blipFill>
        <p:spPr>
          <a:xfrm>
            <a:off x="0" y="0"/>
            <a:ext cx="9143640" cy="5803560"/>
          </a:xfrm>
          <a:prstGeom prst="rect">
            <a:avLst/>
          </a:prstGeom>
          <a:ln>
            <a:noFill/>
          </a:ln>
        </p:spPr>
      </p:pic>
      <p:sp>
        <p:nvSpPr>
          <p:cNvPr id="123" name="CustomShape 1"/>
          <p:cNvSpPr/>
          <p:nvPr/>
        </p:nvSpPr>
        <p:spPr>
          <a:xfrm>
            <a:off x="609840" y="6081840"/>
            <a:ext cx="8046360" cy="42552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tx2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9999"/>
                </a:solidFill>
                <a:latin typeface="Macedonian Helv"/>
              </a:rPr>
              <a:t>Teritorijalnite promeni na Carstvoto Bugarija 1915 – 1947 g.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84" dur="indefinite" restart="never" nodeType="tmRoot">
          <p:childTnLst>
            <p:seq>
              <p:cTn id="385" dur="indefinite" nodeType="mainSeq"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nodeType="afterEffect" fill="hold" presetClass="entr" presetID="47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9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9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000"/>
                            </p:stCondLst>
                            <p:childTnLst>
                              <p:par>
                                <p:cTn id="394" nodeType="afterEffect" fill="hold" presetClass="entr" presetID="27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396" dur="8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rgb(-103,51,51)"/>
                                          </p:val>
                                        </p:tav>
                                        <p:tav tm="50000">
                                          <p:val>
                                            <p:strVal val="rgb(-103,-103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397" dur="8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rgb(-103,51,51)"/>
                                          </p:val>
                                        </p:tav>
                                        <p:tav tm="50000">
                                          <p:val>
                                            <p:strVal val="rgb(-103,-103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8" dur="8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46" name="Picture 4" descr="Karta na Evropa, podelba na zemjite vo sojuzi za vreme na Vtorata svetska vojna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2" dur="indefinite" restart="never" nodeType="tmRoot">
          <p:childTnLst>
            <p:seq>
              <p:cTn id="23" dur="indefinite" nodeType="mainSeq"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after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125" name="Picture 3" descr="Boris III, 05"/>
          <p:cNvPicPr/>
          <p:nvPr/>
        </p:nvPicPr>
        <p:blipFill>
          <a:blip r:embed="rId2"/>
          <a:stretch/>
        </p:blipFill>
        <p:spPr>
          <a:xfrm>
            <a:off x="304920" y="457200"/>
            <a:ext cx="2828520" cy="4000320"/>
          </a:xfrm>
          <a:prstGeom prst="rect">
            <a:avLst/>
          </a:prstGeom>
          <a:ln>
            <a:noFill/>
          </a:ln>
        </p:spPr>
      </p:pic>
      <p:pic>
        <p:nvPicPr>
          <p:cNvPr id="126" name="Picture 4" descr="Boris III, 04 so Adolf Hitler"/>
          <p:cNvPicPr/>
          <p:nvPr/>
        </p:nvPicPr>
        <p:blipFill>
          <a:blip r:embed="rId3"/>
          <a:stretch/>
        </p:blipFill>
        <p:spPr>
          <a:xfrm>
            <a:off x="3200400" y="457200"/>
            <a:ext cx="5714640" cy="3809520"/>
          </a:xfrm>
          <a:prstGeom prst="rect">
            <a:avLst/>
          </a:prstGeom>
          <a:ln>
            <a:noFill/>
          </a:ln>
        </p:spPr>
      </p:pic>
      <p:pic>
        <p:nvPicPr>
          <p:cNvPr id="127" name="Picture 5" descr="Boris III, 03 so Adolf Hitler"/>
          <p:cNvPicPr/>
          <p:nvPr/>
        </p:nvPicPr>
        <p:blipFill>
          <a:blip r:embed="rId4"/>
          <a:stretch/>
        </p:blipFill>
        <p:spPr>
          <a:xfrm>
            <a:off x="6172200" y="3090960"/>
            <a:ext cx="2477880" cy="3766680"/>
          </a:xfrm>
          <a:prstGeom prst="rect">
            <a:avLst/>
          </a:prstGeom>
          <a:ln>
            <a:noFill/>
          </a:ln>
        </p:spPr>
      </p:pic>
      <p:pic>
        <p:nvPicPr>
          <p:cNvPr id="128" name="Picture 7" descr="bg-1913a"/>
          <p:cNvPicPr/>
          <p:nvPr/>
        </p:nvPicPr>
        <p:blipFill>
          <a:blip r:embed="rId5"/>
          <a:stretch/>
        </p:blipFill>
        <p:spPr>
          <a:xfrm>
            <a:off x="228600" y="4657680"/>
            <a:ext cx="2171520" cy="2199960"/>
          </a:xfrm>
          <a:prstGeom prst="rect">
            <a:avLst/>
          </a:prstGeom>
          <a:ln>
            <a:noFill/>
          </a:ln>
        </p:spPr>
      </p:pic>
      <p:pic>
        <p:nvPicPr>
          <p:cNvPr id="129" name="Picture 8" descr="Carot Boris III, so Adolf Hitler"/>
          <p:cNvPicPr/>
          <p:nvPr/>
        </p:nvPicPr>
        <p:blipFill>
          <a:blip r:embed="rId6"/>
          <a:stretch/>
        </p:blipFill>
        <p:spPr>
          <a:xfrm>
            <a:off x="3429000" y="4419720"/>
            <a:ext cx="2257200" cy="2285640"/>
          </a:xfrm>
          <a:prstGeom prst="rect">
            <a:avLst/>
          </a:prstGeom>
          <a:ln>
            <a:noFill/>
          </a:ln>
        </p:spPr>
      </p:pic>
      <p:sp>
        <p:nvSpPr>
          <p:cNvPr id="130" name="CustomShape 1"/>
          <p:cNvSpPr/>
          <p:nvPr/>
        </p:nvSpPr>
        <p:spPr>
          <a:xfrm>
            <a:off x="1963440" y="-31680"/>
            <a:ext cx="5184360" cy="63900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tx2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3600" spc="-1" strike="noStrike">
                <a:solidFill>
                  <a:srgbClr val="009999"/>
                </a:solidFill>
                <a:latin typeface="Macedonian Helv"/>
              </a:rPr>
              <a:t>Bugarskiot car Boris </a:t>
            </a:r>
            <a:r>
              <a:rPr b="1" lang="en-US" sz="3600" spc="-1" strike="noStrike">
                <a:solidFill>
                  <a:srgbClr val="009999"/>
                </a:solidFill>
                <a:latin typeface="Arial"/>
              </a:rPr>
              <a:t>III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99" dur="indefinite" restart="never" nodeType="tmRoot">
          <p:childTnLst>
            <p:seq>
              <p:cTn id="400" dur="indefinite" nodeType="mainSeq">
                <p:childTnLst>
                  <p:par>
                    <p:cTn id="401" fill="hold">
                      <p:stCondLst>
                        <p:cond delay="0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nodeType="afterEffect" fill="hold" presetClass="entr" presetID="2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edge" transition="in">
                                      <p:cBhvr additive="repl">
                                        <p:cTn id="405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000"/>
                            </p:stCondLst>
                            <p:childTnLst>
                              <p:par>
                                <p:cTn id="407" nodeType="afterEffect" fill="hold" presetClass="entr" presetID="2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edge" transition="in">
                                      <p:cBhvr additive="repl">
                                        <p:cTn id="409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1" nodeType="afterEffect" fill="hold" presetClass="entr" presetID="2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edge" transition="in">
                                      <p:cBhvr additive="repl">
                                        <p:cTn id="413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5000"/>
                            </p:stCondLst>
                            <p:childTnLst>
                              <p:par>
                                <p:cTn id="415" nodeType="afterEffect" fill="hold" presetClass="entr" presetID="2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edge" transition="in">
                                      <p:cBhvr additive="repl">
                                        <p:cTn id="4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7000"/>
                            </p:stCondLst>
                            <p:childTnLst>
                              <p:par>
                                <p:cTn id="419" nodeType="afterEffect" fill="hold" presetClass="entr" presetID="2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edge" transition="in">
                                      <p:cBhvr additive="repl">
                                        <p:cTn id="421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9000"/>
                            </p:stCondLst>
                            <p:childTnLst>
                              <p:par>
                                <p:cTn id="423" nodeType="afterEffect" fill="hold" presetClass="entr" presetID="20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edge" transition="in">
                                      <p:cBhvr additive="repl">
                                        <p:cTn id="42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132" name="Picture 3" descr="Potpisuvanje na Trojniot Pakt, 01"/>
          <p:cNvPicPr/>
          <p:nvPr/>
        </p:nvPicPr>
        <p:blipFill>
          <a:blip r:embed="rId2"/>
          <a:stretch/>
        </p:blipFill>
        <p:spPr>
          <a:xfrm>
            <a:off x="1523880" y="228600"/>
            <a:ext cx="6476760" cy="3890520"/>
          </a:xfrm>
          <a:prstGeom prst="rect">
            <a:avLst/>
          </a:prstGeom>
          <a:ln>
            <a:noFill/>
          </a:ln>
        </p:spPr>
      </p:pic>
      <p:pic>
        <p:nvPicPr>
          <p:cNvPr id="133" name="Picture 4" descr="Bulgeria joins the pact Rome-Berlin"/>
          <p:cNvPicPr/>
          <p:nvPr/>
        </p:nvPicPr>
        <p:blipFill>
          <a:blip r:embed="rId3"/>
          <a:stretch/>
        </p:blipFill>
        <p:spPr>
          <a:xfrm>
            <a:off x="304920" y="4157640"/>
            <a:ext cx="4876560" cy="2476080"/>
          </a:xfrm>
          <a:prstGeom prst="rect">
            <a:avLst/>
          </a:prstGeom>
          <a:ln>
            <a:noFill/>
          </a:ln>
        </p:spPr>
      </p:pic>
      <p:sp>
        <p:nvSpPr>
          <p:cNvPr id="134" name="CustomShape 1"/>
          <p:cNvSpPr/>
          <p:nvPr/>
        </p:nvSpPr>
        <p:spPr>
          <a:xfrm>
            <a:off x="5140080" y="4619520"/>
            <a:ext cx="3718440" cy="155268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tx2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ff9900"/>
                </a:solidFill>
                <a:latin typeface="Macedonian Helv"/>
              </a:rPr>
              <a:t>01.03.1941 godina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ff9900"/>
                </a:solidFill>
                <a:latin typeface="Macedonian Helv"/>
              </a:rPr>
              <a:t>Bugarija pristapuva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ff9900"/>
                </a:solidFill>
                <a:latin typeface="Macedonian Helv"/>
              </a:rPr>
              <a:t>kon Trojniot Pakt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ff9900"/>
                </a:solidFill>
                <a:latin typeface="Macedonian Helv"/>
              </a:rPr>
              <a:t>Oskata Rim-Berlin-Tokio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26" dur="indefinite" restart="never" nodeType="tmRoot">
          <p:childTnLst>
            <p:seq>
              <p:cTn id="427" dur="indefinite" nodeType="mainSeq"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nodeType="afterEffect" fill="hold" presetClass="entr" presetID="8" presetSubtype="3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out)" transition="in">
                                      <p:cBhvr additive="repl">
                                        <p:cTn id="43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000"/>
                            </p:stCondLst>
                            <p:childTnLst>
                              <p:par>
                                <p:cTn id="434" nodeType="afterEffect" fill="hold" presetClass="entr" presetID="8" presetSubtype="32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out)" transition="in">
                                      <p:cBhvr additive="repl">
                                        <p:cTn id="436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3000"/>
                            </p:stCondLst>
                            <p:childTnLst>
                              <p:par>
                                <p:cTn id="438" nodeType="afterEffect" fill="hold" presetClass="entr" presetID="10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4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136" name="Picture 3" descr="225"/>
          <p:cNvPicPr/>
          <p:nvPr/>
        </p:nvPicPr>
        <p:blipFill>
          <a:blip r:embed="rId2"/>
          <a:stretch/>
        </p:blipFill>
        <p:spPr>
          <a:xfrm>
            <a:off x="0" y="0"/>
            <a:ext cx="9143640" cy="6179760"/>
          </a:xfrm>
          <a:prstGeom prst="rect">
            <a:avLst/>
          </a:prstGeom>
          <a:ln>
            <a:noFill/>
          </a:ln>
        </p:spPr>
      </p:pic>
      <p:sp>
        <p:nvSpPr>
          <p:cNvPr id="137" name="CustomShape 1"/>
          <p:cNvSpPr/>
          <p:nvPr/>
        </p:nvSpPr>
        <p:spPr>
          <a:xfrm>
            <a:off x="635760" y="6259680"/>
            <a:ext cx="7811640" cy="395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ff9900"/>
                </a:solidFill>
                <a:latin typeface="Macedonian Helv"/>
              </a:rPr>
              <a:t>Teritorijalnite pro{iruvawa na Bugarija vo Vtorata svetska vojna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41" dur="indefinite" restart="never" nodeType="tmRoot">
          <p:childTnLst>
            <p:seq>
              <p:cTn id="442" dur="indefinite" nodeType="mainSeq">
                <p:childTnLst>
                  <p:par>
                    <p:cTn id="443" fill="hold">
                      <p:stCondLst>
                        <p:cond delay="0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nodeType="afterEffect" fill="hold" presetClass="entr" presetID="3" presetSubtype="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 additive="repl">
                                        <p:cTn id="44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500"/>
                            </p:stCondLst>
                            <p:childTnLst>
                              <p:par>
                                <p:cTn id="449" nodeType="afterEffect" fill="hold" presetClass="entr" presetID="27">
                                  <p:stCondLst>
                                    <p:cond delay="50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451" dur="8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rgb(-103,51,51)"/>
                                          </p:val>
                                        </p:tav>
                                        <p:tav tm="50000">
                                          <p:val>
                                            <p:strVal val="rgb(-103,-103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452" dur="8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rgb(-103,51,51)"/>
                                          </p:val>
                                        </p:tav>
                                        <p:tav tm="50000">
                                          <p:val>
                                            <p:strVal val="rgb(-103,-103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3" dur="8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139" name="Picture 3" descr="25"/>
          <p:cNvPicPr/>
          <p:nvPr/>
        </p:nvPicPr>
        <p:blipFill>
          <a:blip r:embed="rId2"/>
          <a:stretch/>
        </p:blipFill>
        <p:spPr>
          <a:xfrm>
            <a:off x="228600" y="304920"/>
            <a:ext cx="5790960" cy="3101760"/>
          </a:xfrm>
          <a:prstGeom prst="rect">
            <a:avLst/>
          </a:prstGeom>
          <a:ln>
            <a:noFill/>
          </a:ln>
        </p:spPr>
      </p:pic>
      <p:pic>
        <p:nvPicPr>
          <p:cNvPr id="140" name="Picture 4" descr="Драгиша Цветковић"/>
          <p:cNvPicPr/>
          <p:nvPr/>
        </p:nvPicPr>
        <p:blipFill>
          <a:blip r:embed="rId3"/>
          <a:srcRect l="0" t="0" r="0" b="8412"/>
          <a:stretch/>
        </p:blipFill>
        <p:spPr>
          <a:xfrm>
            <a:off x="466560" y="3048120"/>
            <a:ext cx="3800160" cy="2590560"/>
          </a:xfrm>
          <a:prstGeom prst="rect">
            <a:avLst/>
          </a:prstGeom>
          <a:ln>
            <a:noFill/>
          </a:ln>
        </p:spPr>
      </p:pic>
      <p:pic>
        <p:nvPicPr>
          <p:cNvPr id="141" name="Picture 5" descr="Princ Pavle i Hitler"/>
          <p:cNvPicPr/>
          <p:nvPr/>
        </p:nvPicPr>
        <p:blipFill>
          <a:blip r:embed="rId4"/>
          <a:srcRect l="3750" t="7171" r="5002" b="7171"/>
          <a:stretch/>
        </p:blipFill>
        <p:spPr>
          <a:xfrm>
            <a:off x="4343400" y="3730680"/>
            <a:ext cx="4343040" cy="2974680"/>
          </a:xfrm>
          <a:prstGeom prst="rect">
            <a:avLst/>
          </a:prstGeom>
          <a:ln>
            <a:noFill/>
          </a:ln>
        </p:spPr>
      </p:pic>
      <p:pic>
        <p:nvPicPr>
          <p:cNvPr id="142" name="Picture 6" descr="Princ Pavle"/>
          <p:cNvPicPr/>
          <p:nvPr/>
        </p:nvPicPr>
        <p:blipFill>
          <a:blip r:embed="rId5"/>
          <a:stretch/>
        </p:blipFill>
        <p:spPr>
          <a:xfrm>
            <a:off x="6477120" y="228600"/>
            <a:ext cx="2234880" cy="3285720"/>
          </a:xfrm>
          <a:prstGeom prst="rect">
            <a:avLst/>
          </a:prstGeom>
          <a:ln>
            <a:noFill/>
          </a:ln>
        </p:spPr>
      </p:pic>
      <p:sp>
        <p:nvSpPr>
          <p:cNvPr id="143" name="CustomShape 1"/>
          <p:cNvSpPr/>
          <p:nvPr/>
        </p:nvSpPr>
        <p:spPr>
          <a:xfrm>
            <a:off x="5103360" y="3363840"/>
            <a:ext cx="3419640" cy="39528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tx2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cc3300"/>
                </a:solidFill>
                <a:latin typeface="Macedonian Helv"/>
              </a:rPr>
              <a:t>Princot Pavle Karaxorxevi}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44" name="CustomShape 2"/>
          <p:cNvSpPr/>
          <p:nvPr/>
        </p:nvSpPr>
        <p:spPr>
          <a:xfrm>
            <a:off x="635400" y="5562720"/>
            <a:ext cx="3561480" cy="118764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tx2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cc3300"/>
                </a:solidFill>
                <a:latin typeface="Macedonian Helv"/>
              </a:rPr>
              <a:t>25.03.1941 godina, Viena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cc3300"/>
                </a:solidFill>
                <a:latin typeface="Macedonian Helv"/>
              </a:rPr>
              <a:t>Premierot na Jugoslavija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cc3300"/>
                </a:solidFill>
                <a:latin typeface="Macedonian Helv"/>
              </a:rPr>
              <a:t>Dragi{a Cvetkovi} potpi{uva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cc3300"/>
                </a:solidFill>
                <a:latin typeface="Macedonian Helv"/>
              </a:rPr>
              <a:t>Pristapuvawe kon Trojniot pakt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54" dur="indefinite" restart="never" nodeType="tmRoot">
          <p:childTnLst>
            <p:seq>
              <p:cTn id="455" dur="indefinite" nodeType="mainSeq">
                <p:childTnLst>
                  <p:par>
                    <p:cTn id="456" fill="hold">
                      <p:stCondLst>
                        <p:cond delay="0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nodeType="afterEffect" fill="hold" presetClass="entr" presetID="31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0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1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2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63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000"/>
                            </p:stCondLst>
                            <p:childTnLst>
                              <p:par>
                                <p:cTn id="465" nodeType="afterEffect" fill="hold" presetClass="entr" presetID="31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9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70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3000"/>
                            </p:stCondLst>
                            <p:childTnLst>
                              <p:par>
                                <p:cTn id="472" nodeType="afterEffect" fill="hold" presetClass="entr" presetID="31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4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5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6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7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5000"/>
                            </p:stCondLst>
                            <p:childTnLst>
                              <p:par>
                                <p:cTn id="479" nodeType="afterEffect" fill="hold" presetClass="entr" presetID="31">
                                  <p:stCondLst>
                                    <p:cond delay="5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8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8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6575"/>
                            </p:stCondLst>
                            <p:childTnLst>
                              <p:par>
                                <p:cTn id="486" nodeType="afterEffect" fill="hold" presetClass="entr" presetID="31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8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0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91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8575"/>
                            </p:stCondLst>
                            <p:childTnLst>
                              <p:par>
                                <p:cTn id="493" nodeType="afterEffect" fill="hold" presetClass="entr" presetID="31">
                                  <p:stCondLst>
                                    <p:cond delay="5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9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146" name="Picture 3" descr="Beograd, Demonstracii na 27"/>
          <p:cNvPicPr/>
          <p:nvPr/>
        </p:nvPicPr>
        <p:blipFill>
          <a:blip r:embed="rId2"/>
          <a:stretch/>
        </p:blipFill>
        <p:spPr>
          <a:xfrm>
            <a:off x="228600" y="3384720"/>
            <a:ext cx="4489200" cy="3244320"/>
          </a:xfrm>
          <a:prstGeom prst="rect">
            <a:avLst/>
          </a:prstGeom>
          <a:ln>
            <a:noFill/>
          </a:ln>
        </p:spPr>
      </p:pic>
      <p:pic>
        <p:nvPicPr>
          <p:cNvPr id="147" name="Picture 4" descr="Beograd, Demonstracii na 27"/>
          <p:cNvPicPr/>
          <p:nvPr/>
        </p:nvPicPr>
        <p:blipFill>
          <a:blip r:embed="rId3"/>
          <a:stretch/>
        </p:blipFill>
        <p:spPr>
          <a:xfrm>
            <a:off x="4648320" y="2590920"/>
            <a:ext cx="4495320" cy="3050640"/>
          </a:xfrm>
          <a:prstGeom prst="rect">
            <a:avLst/>
          </a:prstGeom>
          <a:ln>
            <a:noFill/>
          </a:ln>
        </p:spPr>
      </p:pic>
      <p:pic>
        <p:nvPicPr>
          <p:cNvPr id="148" name="Picture 5" descr="politika"/>
          <p:cNvPicPr/>
          <p:nvPr/>
        </p:nvPicPr>
        <p:blipFill>
          <a:blip r:embed="rId4"/>
          <a:stretch/>
        </p:blipFill>
        <p:spPr>
          <a:xfrm>
            <a:off x="152280" y="469800"/>
            <a:ext cx="5079600" cy="2501640"/>
          </a:xfrm>
          <a:prstGeom prst="rect">
            <a:avLst/>
          </a:prstGeom>
          <a:ln>
            <a:noFill/>
          </a:ln>
        </p:spPr>
      </p:pic>
      <p:pic>
        <p:nvPicPr>
          <p:cNvPr id="149" name="Picture 6" descr="27_mart_1941_beograd_tenk"/>
          <p:cNvPicPr/>
          <p:nvPr/>
        </p:nvPicPr>
        <p:blipFill>
          <a:blip r:embed="rId5"/>
          <a:srcRect l="0" t="0" r="0" b="11867"/>
          <a:stretch/>
        </p:blipFill>
        <p:spPr>
          <a:xfrm>
            <a:off x="5257800" y="4729320"/>
            <a:ext cx="3580920" cy="2128320"/>
          </a:xfrm>
          <a:prstGeom prst="rect">
            <a:avLst/>
          </a:prstGeom>
          <a:ln>
            <a:noFill/>
          </a:ln>
        </p:spPr>
      </p:pic>
      <p:pic>
        <p:nvPicPr>
          <p:cNvPr id="150" name="Picture 7" descr="27_mart_1941_Beograd"/>
          <p:cNvPicPr/>
          <p:nvPr/>
        </p:nvPicPr>
        <p:blipFill>
          <a:blip r:embed="rId6"/>
          <a:srcRect l="0" t="0" r="0" b="9751"/>
          <a:stretch/>
        </p:blipFill>
        <p:spPr>
          <a:xfrm>
            <a:off x="6095880" y="0"/>
            <a:ext cx="2273040" cy="2819160"/>
          </a:xfrm>
          <a:prstGeom prst="rect">
            <a:avLst/>
          </a:prstGeom>
          <a:ln>
            <a:noFill/>
          </a:ln>
        </p:spPr>
      </p:pic>
      <p:sp>
        <p:nvSpPr>
          <p:cNvPr id="151" name="CustomShape 1"/>
          <p:cNvSpPr/>
          <p:nvPr/>
        </p:nvSpPr>
        <p:spPr>
          <a:xfrm>
            <a:off x="1753200" y="-38160"/>
            <a:ext cx="5380920" cy="45612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tx2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cc3300"/>
                </a:solidFill>
                <a:latin typeface="Macedonian Helv"/>
              </a:rPr>
              <a:t>27.03.1941 Demonstracii vo Belgrad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99" dur="indefinite" restart="never" nodeType="tmRoot">
          <p:childTnLst>
            <p:seq>
              <p:cTn id="500" dur="indefinite" nodeType="mainSeq"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nodeType="afterEffect" fill="hold" presetClass="entr" presetID="4" presetSubtype="3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 additive="repl">
                                        <p:cTn id="505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000"/>
                            </p:stCondLst>
                            <p:childTnLst>
                              <p:par>
                                <p:cTn id="507" nodeType="afterEffect" fill="hold" presetClass="entr" presetID="4" presetSubtype="32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 additive="repl">
                                        <p:cTn id="50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1" nodeType="afterEffect" fill="hold" presetClass="entr" presetID="4" presetSubtype="32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 additive="repl">
                                        <p:cTn id="513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5500"/>
                            </p:stCondLst>
                            <p:childTnLst>
                              <p:par>
                                <p:cTn id="515" nodeType="afterEffect" fill="hold" presetClass="entr" presetID="4" presetSubtype="32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 additive="repl">
                                        <p:cTn id="51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7500"/>
                            </p:stCondLst>
                            <p:childTnLst>
                              <p:par>
                                <p:cTn id="519" nodeType="afterEffect" fill="hold" presetClass="entr" presetID="4" presetSubtype="32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 additive="repl">
                                        <p:cTn id="52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9500"/>
                            </p:stCondLst>
                            <p:childTnLst>
                              <p:par>
                                <p:cTn id="523" nodeType="afterEffect" fill="hold" presetClass="entr" presetID="4" presetSubtype="32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 additive="repl">
                                        <p:cTn id="525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153" name="Picture 3" descr="general_dusan_simovic"/>
          <p:cNvPicPr/>
          <p:nvPr/>
        </p:nvPicPr>
        <p:blipFill>
          <a:blip r:embed="rId2"/>
          <a:srcRect l="0" t="0" r="0" b="10147"/>
          <a:stretch/>
        </p:blipFill>
        <p:spPr>
          <a:xfrm>
            <a:off x="380880" y="228600"/>
            <a:ext cx="2028600" cy="2514240"/>
          </a:xfrm>
          <a:prstGeom prst="rect">
            <a:avLst/>
          </a:prstGeom>
          <a:ln>
            <a:noFill/>
          </a:ln>
        </p:spPr>
      </p:pic>
      <p:pic>
        <p:nvPicPr>
          <p:cNvPr id="154" name="Picture 4" descr="Kralj Petar II i članovi vlade Dušana Simovića, 27"/>
          <p:cNvPicPr/>
          <p:nvPr/>
        </p:nvPicPr>
        <p:blipFill>
          <a:blip r:embed="rId3"/>
          <a:stretch/>
        </p:blipFill>
        <p:spPr>
          <a:xfrm>
            <a:off x="3038400" y="2587680"/>
            <a:ext cx="6105240" cy="4269960"/>
          </a:xfrm>
          <a:prstGeom prst="rect">
            <a:avLst/>
          </a:prstGeom>
          <a:ln>
            <a:noFill/>
          </a:ln>
        </p:spPr>
      </p:pic>
      <p:pic>
        <p:nvPicPr>
          <p:cNvPr id="155" name="Picture 5" descr="Petar_II_karadjordjevic"/>
          <p:cNvPicPr/>
          <p:nvPr/>
        </p:nvPicPr>
        <p:blipFill>
          <a:blip r:embed="rId4"/>
          <a:stretch/>
        </p:blipFill>
        <p:spPr>
          <a:xfrm>
            <a:off x="380880" y="3124080"/>
            <a:ext cx="2091960" cy="3504960"/>
          </a:xfrm>
          <a:prstGeom prst="rect">
            <a:avLst/>
          </a:prstGeom>
          <a:ln>
            <a:noFill/>
          </a:ln>
        </p:spPr>
      </p:pic>
      <p:sp>
        <p:nvSpPr>
          <p:cNvPr id="156" name="CustomShape 1"/>
          <p:cNvSpPr/>
          <p:nvPr/>
        </p:nvSpPr>
        <p:spPr>
          <a:xfrm>
            <a:off x="188280" y="2803680"/>
            <a:ext cx="2567520" cy="33372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tx2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cc3300"/>
                </a:solidFill>
                <a:latin typeface="Macedonian Helv"/>
              </a:rPr>
              <a:t>Generalot Du{an Simovi}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167400" y="6521400"/>
            <a:ext cx="2796480" cy="33372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tx2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cc3300"/>
                </a:solidFill>
                <a:latin typeface="Macedonian Helv"/>
              </a:rPr>
              <a:t>Kralot Petar </a:t>
            </a:r>
            <a:r>
              <a:rPr b="1" lang="en-US" sz="1600" spc="-1" strike="noStrike">
                <a:solidFill>
                  <a:srgbClr val="cc3300"/>
                </a:solidFill>
                <a:latin typeface="Arial"/>
              </a:rPr>
              <a:t>II</a:t>
            </a:r>
            <a:r>
              <a:rPr b="1" lang="en-US" sz="1600" spc="-1" strike="noStrike">
                <a:solidFill>
                  <a:srgbClr val="cc3300"/>
                </a:solidFill>
                <a:latin typeface="Macedonian Helv"/>
              </a:rPr>
              <a:t> Karaxorxevi}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58" name="CustomShape 3"/>
          <p:cNvSpPr/>
          <p:nvPr/>
        </p:nvSpPr>
        <p:spPr>
          <a:xfrm>
            <a:off x="2992680" y="838080"/>
            <a:ext cx="5599080" cy="106524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tx2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cc3300"/>
                </a:solidFill>
                <a:latin typeface="Macedonian Helv"/>
              </a:rPr>
              <a:t>27.03.1941 godina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cc3300"/>
                </a:solidFill>
                <a:latin typeface="Macedonian Helv"/>
              </a:rPr>
              <a:t>Dr`aven udar vo Jugoslavija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26" dur="indefinite" restart="never" nodeType="tmRoot">
          <p:childTnLst>
            <p:seq>
              <p:cTn id="527" dur="indefinite" nodeType="mainSeq"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nodeType="afterEffect" fill="hold" presetClass="entr" presetID="49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3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2450"/>
                            </p:stCondLst>
                            <p:childTnLst>
                              <p:par>
                                <p:cTn id="537" nodeType="afterEffect" fill="hold" presetClass="entr" presetID="49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9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0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42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3950"/>
                            </p:stCondLst>
                            <p:childTnLst>
                              <p:par>
                                <p:cTn id="544" nodeType="afterEffect" fill="hold" presetClass="entr" presetID="49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4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4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5950"/>
                            </p:stCondLst>
                            <p:childTnLst>
                              <p:par>
                                <p:cTn id="551" nodeType="afterEffect" fill="hold" presetClass="entr" presetID="49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3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4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5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56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7450"/>
                            </p:stCondLst>
                            <p:childTnLst>
                              <p:par>
                                <p:cTn id="558" nodeType="afterEffect" fill="hold" presetClass="entr" presetID="49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6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6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9650"/>
                            </p:stCondLst>
                            <p:childTnLst>
                              <p:par>
                                <p:cTn id="565" nodeType="afterEffect" fill="hold" presetClass="entr" presetID="49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6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9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70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160" name="Picture 3" descr="Adolf Hitler 23"/>
          <p:cNvPicPr/>
          <p:nvPr/>
        </p:nvPicPr>
        <p:blipFill>
          <a:blip r:embed="rId2"/>
          <a:stretch/>
        </p:blipFill>
        <p:spPr>
          <a:xfrm>
            <a:off x="152280" y="1219320"/>
            <a:ext cx="3168360" cy="4419360"/>
          </a:xfrm>
          <a:prstGeom prst="rect">
            <a:avLst/>
          </a:prstGeom>
          <a:ln>
            <a:noFill/>
          </a:ln>
        </p:spPr>
      </p:pic>
      <p:pic>
        <p:nvPicPr>
          <p:cNvPr id="161" name="Picture 5" descr="Potfat 25, 02"/>
          <p:cNvPicPr/>
          <p:nvPr/>
        </p:nvPicPr>
        <p:blipFill>
          <a:blip r:embed="rId3"/>
          <a:stretch/>
        </p:blipFill>
        <p:spPr>
          <a:xfrm>
            <a:off x="3429000" y="533520"/>
            <a:ext cx="5714640" cy="5857560"/>
          </a:xfrm>
          <a:prstGeom prst="rect">
            <a:avLst/>
          </a:prstGeom>
          <a:ln>
            <a:noFill/>
          </a:ln>
        </p:spPr>
      </p:pic>
      <p:sp>
        <p:nvSpPr>
          <p:cNvPr id="162" name="CustomShape 1"/>
          <p:cNvSpPr/>
          <p:nvPr/>
        </p:nvSpPr>
        <p:spPr>
          <a:xfrm>
            <a:off x="765000" y="5905440"/>
            <a:ext cx="1825560" cy="45612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tx2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cc3300"/>
                </a:solidFill>
                <a:latin typeface="Macedonian Helv"/>
              </a:rPr>
              <a:t>Adolf Hitler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63" name="CustomShape 2"/>
          <p:cNvSpPr/>
          <p:nvPr/>
        </p:nvSpPr>
        <p:spPr>
          <a:xfrm>
            <a:off x="3606480" y="6413400"/>
            <a:ext cx="5278680" cy="379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1900" spc="-1" strike="noStrike">
                <a:solidFill>
                  <a:srgbClr val="cc3300"/>
                </a:solidFill>
                <a:latin typeface="Macedonian Helv"/>
              </a:rPr>
              <a:t>“</a:t>
            </a:r>
            <a:r>
              <a:rPr b="1" lang="en-US" sz="1900" spc="-1" strike="noStrike">
                <a:solidFill>
                  <a:srgbClr val="cc3300"/>
                </a:solidFill>
                <a:latin typeface="Macedonian Helv"/>
              </a:rPr>
              <a:t>Potfat 25” – Planot za napad na Jugoslavija</a:t>
            </a:r>
            <a:endParaRPr b="0" lang="en-US" sz="1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71" dur="indefinite" restart="never" nodeType="tmRoot">
          <p:childTnLst>
            <p:seq>
              <p:cTn id="572" dur="indefinite" nodeType="mainSeq"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nodeType="afterEffect" fill="hold" presetClass="entr" presetID="5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77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8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9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0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81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1000"/>
                            </p:stCondLst>
                            <p:childTnLst>
                              <p:par>
                                <p:cTn id="583" nodeType="afterEffect" fill="hold" presetClass="entr" presetID="58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85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6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7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8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89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3000"/>
                            </p:stCondLst>
                            <p:childTnLst>
                              <p:par>
                                <p:cTn id="591" nodeType="afterEffect" fill="hold" presetClass="entr" presetID="58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93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4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5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9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9" nodeType="afterEffect" fill="hold" presetClass="entr" presetID="58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01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2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3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4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605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165" name="Picture 3" descr="Belgrade, 06"/>
          <p:cNvPicPr/>
          <p:nvPr/>
        </p:nvPicPr>
        <p:blipFill>
          <a:blip r:embed="rId2"/>
          <a:srcRect l="0" t="0" r="0" b="8926"/>
          <a:stretch/>
        </p:blipFill>
        <p:spPr>
          <a:xfrm>
            <a:off x="457200" y="0"/>
            <a:ext cx="3790440" cy="4419360"/>
          </a:xfrm>
          <a:prstGeom prst="rect">
            <a:avLst/>
          </a:prstGeom>
          <a:ln>
            <a:noFill/>
          </a:ln>
        </p:spPr>
      </p:pic>
      <p:pic>
        <p:nvPicPr>
          <p:cNvPr id="166" name="Picture 4" descr="Belgrade, 06"/>
          <p:cNvPicPr/>
          <p:nvPr/>
        </p:nvPicPr>
        <p:blipFill>
          <a:blip r:embed="rId3"/>
          <a:stretch/>
        </p:blipFill>
        <p:spPr>
          <a:xfrm>
            <a:off x="4648320" y="76320"/>
            <a:ext cx="4316040" cy="3520800"/>
          </a:xfrm>
          <a:prstGeom prst="rect">
            <a:avLst/>
          </a:prstGeom>
          <a:ln>
            <a:noFill/>
          </a:ln>
        </p:spPr>
      </p:pic>
      <p:pic>
        <p:nvPicPr>
          <p:cNvPr id="167" name="Picture 5" descr="stuke_lete_ka_beogradu"/>
          <p:cNvPicPr/>
          <p:nvPr/>
        </p:nvPicPr>
        <p:blipFill>
          <a:blip r:embed="rId4"/>
          <a:srcRect l="0" t="0" r="0" b="11769"/>
          <a:stretch/>
        </p:blipFill>
        <p:spPr>
          <a:xfrm>
            <a:off x="0" y="4578480"/>
            <a:ext cx="4749480" cy="2279160"/>
          </a:xfrm>
          <a:prstGeom prst="rect">
            <a:avLst/>
          </a:prstGeom>
          <a:ln>
            <a:noFill/>
          </a:ln>
        </p:spPr>
      </p:pic>
      <p:pic>
        <p:nvPicPr>
          <p:cNvPr id="168" name="Picture 6" descr="srecan_uskrs"/>
          <p:cNvPicPr/>
          <p:nvPr/>
        </p:nvPicPr>
        <p:blipFill>
          <a:blip r:embed="rId5"/>
          <a:srcRect l="0" t="0" r="0" b="8856"/>
          <a:stretch/>
        </p:blipFill>
        <p:spPr>
          <a:xfrm>
            <a:off x="5029200" y="4114800"/>
            <a:ext cx="3885840" cy="2742840"/>
          </a:xfrm>
          <a:prstGeom prst="rect">
            <a:avLst/>
          </a:prstGeom>
          <a:ln>
            <a:noFill/>
          </a:ln>
        </p:spPr>
      </p:pic>
      <p:sp>
        <p:nvSpPr>
          <p:cNvPr id="169" name="CustomShape 1"/>
          <p:cNvSpPr/>
          <p:nvPr/>
        </p:nvSpPr>
        <p:spPr>
          <a:xfrm>
            <a:off x="4209840" y="3619440"/>
            <a:ext cx="4871880" cy="45612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tx2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cc3300"/>
                </a:solidFill>
                <a:latin typeface="Macedonian Helv"/>
              </a:rPr>
              <a:t>06.04.1941 napad na Jugoslavija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06" dur="indefinite" restart="never" nodeType="tmRoot">
          <p:childTnLst>
            <p:seq>
              <p:cTn id="607" dur="indefinite" nodeType="mainSeq">
                <p:childTnLst>
                  <p:par>
                    <p:cTn id="608" fill="hold">
                      <p:stCondLst>
                        <p:cond delay="0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nodeType="afterEffect" fill="hold" presetClass="entr" presetID="13" presetSubtype="3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plus(out)" transition="in">
                                      <p:cBhvr additive="repl">
                                        <p:cTn id="612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1000"/>
                            </p:stCondLst>
                            <p:childTnLst>
                              <p:par>
                                <p:cTn id="614" nodeType="afterEffect" fill="hold" presetClass="entr" presetID="13" presetSubtype="32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plus(out)" transition="in">
                                      <p:cBhvr additive="repl">
                                        <p:cTn id="616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7" fill="hold">
                            <p:stCondLst>
                              <p:cond delay="3000"/>
                            </p:stCondLst>
                            <p:childTnLst>
                              <p:par>
                                <p:cTn id="618" nodeType="afterEffect" fill="hold" presetClass="entr" presetID="13" presetSubtype="32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plus(out)" transition="in">
                                      <p:cBhvr additive="repl">
                                        <p:cTn id="620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2" nodeType="afterEffect" fill="hold" presetClass="entr" presetID="13" presetSubtype="32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plus(out)" transition="in">
                                      <p:cBhvr additive="repl">
                                        <p:cTn id="624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7000"/>
                            </p:stCondLst>
                            <p:childTnLst>
                              <p:par>
                                <p:cTn id="626" nodeType="afterEffect" fill="hold" presetClass="entr" presetID="13" presetSubtype="32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plus(out)" transition="in">
                                      <p:cBhvr additive="repl">
                                        <p:cTn id="62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171" name="Picture 3" descr="Belgrade, 06"/>
          <p:cNvPicPr/>
          <p:nvPr/>
        </p:nvPicPr>
        <p:blipFill>
          <a:blip r:embed="rId2"/>
          <a:stretch/>
        </p:blipFill>
        <p:spPr>
          <a:xfrm>
            <a:off x="304920" y="1066680"/>
            <a:ext cx="4285800" cy="3295440"/>
          </a:xfrm>
          <a:prstGeom prst="rect">
            <a:avLst/>
          </a:prstGeom>
          <a:ln>
            <a:noFill/>
          </a:ln>
        </p:spPr>
      </p:pic>
      <p:pic>
        <p:nvPicPr>
          <p:cNvPr id="172" name="Picture 4" descr="Belgrade, 06"/>
          <p:cNvPicPr/>
          <p:nvPr/>
        </p:nvPicPr>
        <p:blipFill>
          <a:blip r:embed="rId3"/>
          <a:stretch/>
        </p:blipFill>
        <p:spPr>
          <a:xfrm>
            <a:off x="5257800" y="609480"/>
            <a:ext cx="3514320" cy="2652480"/>
          </a:xfrm>
          <a:prstGeom prst="rect">
            <a:avLst/>
          </a:prstGeom>
          <a:ln>
            <a:noFill/>
          </a:ln>
        </p:spPr>
      </p:pic>
      <p:pic>
        <p:nvPicPr>
          <p:cNvPr id="173" name="Picture 5" descr="Belgrade, 06"/>
          <p:cNvPicPr/>
          <p:nvPr/>
        </p:nvPicPr>
        <p:blipFill>
          <a:blip r:embed="rId4"/>
          <a:stretch/>
        </p:blipFill>
        <p:spPr>
          <a:xfrm>
            <a:off x="4800600" y="3733920"/>
            <a:ext cx="4343040" cy="2904840"/>
          </a:xfrm>
          <a:prstGeom prst="rect">
            <a:avLst/>
          </a:prstGeom>
          <a:ln>
            <a:noFill/>
          </a:ln>
        </p:spPr>
      </p:pic>
      <p:sp>
        <p:nvSpPr>
          <p:cNvPr id="174" name="CustomShape 1"/>
          <p:cNvSpPr/>
          <p:nvPr/>
        </p:nvSpPr>
        <p:spPr>
          <a:xfrm>
            <a:off x="721800" y="4788000"/>
            <a:ext cx="3225960" cy="94356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tx2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cc3300"/>
                </a:solidFill>
                <a:latin typeface="Macedonian Helv"/>
              </a:rPr>
              <a:t>06.04.1941 godina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cc3300"/>
                </a:solidFill>
                <a:latin typeface="Macedonian Helv"/>
              </a:rPr>
              <a:t>Napad na Belgrad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29" dur="indefinite" restart="never" nodeType="tmRoot">
          <p:childTnLst>
            <p:seq>
              <p:cTn id="630" dur="indefinite" nodeType="mainSeq">
                <p:childTnLst>
                  <p:par>
                    <p:cTn id="631" fill="hold">
                      <p:stCondLst>
                        <p:cond delay="0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nodeType="afterEffect" fill="hold" presetClass="entr" presetID="35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3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36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3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38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1950"/>
                            </p:stCondLst>
                            <p:childTnLst>
                              <p:par>
                                <p:cTn id="640" nodeType="afterEffect" fill="hold" presetClass="entr" presetID="35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42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43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44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45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3950"/>
                            </p:stCondLst>
                            <p:childTnLst>
                              <p:par>
                                <p:cTn id="647" nodeType="afterEffect" fill="hold" presetClass="entr" presetID="35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49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50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51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52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3" fill="hold">
                            <p:stCondLst>
                              <p:cond delay="5950"/>
                            </p:stCondLst>
                            <p:childTnLst>
                              <p:par>
                                <p:cTn id="654" nodeType="afterEffect" fill="hold" presetClass="entr" presetID="35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56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57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58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59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sp>
        <p:nvSpPr>
          <p:cNvPr id="176" name="CustomShape 1"/>
          <p:cNvSpPr/>
          <p:nvPr/>
        </p:nvSpPr>
        <p:spPr>
          <a:xfrm>
            <a:off x="2261880" y="-84240"/>
            <a:ext cx="4640400" cy="69984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tx2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cc3300"/>
                </a:solidFill>
                <a:latin typeface="Macedonian Helv"/>
              </a:rPr>
              <a:t>APRILSKA VOJNA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177" name="Picture 4" descr="zarobljeni_vojnici_april1941"/>
          <p:cNvPicPr/>
          <p:nvPr/>
        </p:nvPicPr>
        <p:blipFill>
          <a:blip r:embed="rId2"/>
          <a:stretch/>
        </p:blipFill>
        <p:spPr>
          <a:xfrm>
            <a:off x="228600" y="4191120"/>
            <a:ext cx="2047680" cy="2666520"/>
          </a:xfrm>
          <a:prstGeom prst="rect">
            <a:avLst/>
          </a:prstGeom>
          <a:ln>
            <a:noFill/>
          </a:ln>
        </p:spPr>
      </p:pic>
      <p:pic>
        <p:nvPicPr>
          <p:cNvPr id="178" name="Picture 5" descr="yugoslavia_vilage_11"/>
          <p:cNvPicPr/>
          <p:nvPr/>
        </p:nvPicPr>
        <p:blipFill>
          <a:blip r:embed="rId3"/>
          <a:stretch/>
        </p:blipFill>
        <p:spPr>
          <a:xfrm>
            <a:off x="6477120" y="1295280"/>
            <a:ext cx="2596680" cy="4571640"/>
          </a:xfrm>
          <a:prstGeom prst="rect">
            <a:avLst/>
          </a:prstGeom>
          <a:ln>
            <a:noFill/>
          </a:ln>
        </p:spPr>
      </p:pic>
      <p:pic>
        <p:nvPicPr>
          <p:cNvPr id="179" name="Picture 6" descr="zarobljeni_srpski_general_april_1941"/>
          <p:cNvPicPr/>
          <p:nvPr/>
        </p:nvPicPr>
        <p:blipFill>
          <a:blip r:embed="rId4"/>
          <a:stretch/>
        </p:blipFill>
        <p:spPr>
          <a:xfrm>
            <a:off x="2590920" y="4183200"/>
            <a:ext cx="4038120" cy="2674440"/>
          </a:xfrm>
          <a:prstGeom prst="rect">
            <a:avLst/>
          </a:prstGeom>
          <a:ln>
            <a:noFill/>
          </a:ln>
        </p:spPr>
      </p:pic>
      <p:pic>
        <p:nvPicPr>
          <p:cNvPr id="180" name="Picture 8" descr="Waffen-SS troops in Belgrade"/>
          <p:cNvPicPr/>
          <p:nvPr/>
        </p:nvPicPr>
        <p:blipFill>
          <a:blip r:embed="rId5"/>
          <a:stretch/>
        </p:blipFill>
        <p:spPr>
          <a:xfrm>
            <a:off x="228600" y="838080"/>
            <a:ext cx="2871360" cy="2895120"/>
          </a:xfrm>
          <a:prstGeom prst="rect">
            <a:avLst/>
          </a:prstGeom>
          <a:ln>
            <a:noFill/>
          </a:ln>
        </p:spPr>
      </p:pic>
      <p:pic>
        <p:nvPicPr>
          <p:cNvPr id="181" name="Picture 9" descr="nemacka_kolona"/>
          <p:cNvPicPr/>
          <p:nvPr/>
        </p:nvPicPr>
        <p:blipFill>
          <a:blip r:embed="rId6"/>
          <a:stretch/>
        </p:blipFill>
        <p:spPr>
          <a:xfrm>
            <a:off x="3657600" y="838080"/>
            <a:ext cx="2381040" cy="3095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60" dur="indefinite" restart="never" nodeType="tmRoot">
          <p:childTnLst>
            <p:seq>
              <p:cTn id="661" dur="indefinite" nodeType="mainSeq">
                <p:childTnLst>
                  <p:par>
                    <p:cTn id="662" fill="hold">
                      <p:stCondLst>
                        <p:cond delay="0"/>
                      </p:stCondLst>
                      <p:childTnLst>
                        <p:par>
                          <p:cTn id="663" fill="hold">
                            <p:stCondLst>
                              <p:cond delay="0"/>
                            </p:stCondLst>
                            <p:childTnLst>
                              <p:par>
                                <p:cTn id="664" nodeType="afterEffect" fill="hold" presetClass="entr" presetID="56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 by="(-#ppt_w*2)">
                                      <p:cBhvr additive="repl">
                                        <p:cTn id="66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calcmode="lin" valueType="num" by="(#ppt_w*0.50)">
                                      <p:cBhvr additive="repl">
                                        <p:cTn id="66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calcmode="lin" valueType="num" from="(-#ppt_h/2)" to="(#ppt_y)">
                                      <p:cBhvr additive="repl">
                                        <p:cTn id="6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1100"/>
                            </p:stCondLst>
                            <p:childTnLst>
                              <p:par>
                                <p:cTn id="671" nodeType="afterEffect" fill="hold" presetClass="entr" presetID="1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73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>
                            <p:stCondLst>
                              <p:cond delay="3100"/>
                            </p:stCondLst>
                            <p:childTnLst>
                              <p:par>
                                <p:cTn id="675" nodeType="afterEffect" fill="hold" presetClass="entr" presetID="1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7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8" fill="hold">
                            <p:stCondLst>
                              <p:cond delay="5100"/>
                            </p:stCondLst>
                            <p:childTnLst>
                              <p:par>
                                <p:cTn id="679" nodeType="afterEffect" fill="hold" presetClass="entr" presetID="1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81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7100"/>
                            </p:stCondLst>
                            <p:childTnLst>
                              <p:par>
                                <p:cTn id="683" nodeType="afterEffect" fill="hold" presetClass="entr" presetID="1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85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6" fill="hold">
                            <p:stCondLst>
                              <p:cond delay="9100"/>
                            </p:stCondLst>
                            <p:childTnLst>
                              <p:par>
                                <p:cTn id="687" nodeType="afterEffect" fill="hold" presetClass="entr" presetID="1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89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48" name="Picture 3" descr="balcony"/>
          <p:cNvPicPr/>
          <p:nvPr/>
        </p:nvPicPr>
        <p:blipFill>
          <a:blip r:embed="rId2"/>
          <a:stretch/>
        </p:blipFill>
        <p:spPr>
          <a:xfrm>
            <a:off x="0" y="0"/>
            <a:ext cx="9143640" cy="3436560"/>
          </a:xfrm>
          <a:prstGeom prst="rect">
            <a:avLst/>
          </a:prstGeom>
          <a:ln>
            <a:noFill/>
          </a:ln>
        </p:spPr>
      </p:pic>
      <p:pic>
        <p:nvPicPr>
          <p:cNvPr id="49" name="Picture 4" descr="Benito Musolini, 31 govor"/>
          <p:cNvPicPr/>
          <p:nvPr/>
        </p:nvPicPr>
        <p:blipFill>
          <a:blip r:embed="rId3"/>
          <a:stretch/>
        </p:blipFill>
        <p:spPr>
          <a:xfrm>
            <a:off x="838080" y="2971800"/>
            <a:ext cx="1864800" cy="3474720"/>
          </a:xfrm>
          <a:prstGeom prst="rect">
            <a:avLst/>
          </a:prstGeom>
          <a:ln>
            <a:noFill/>
          </a:ln>
        </p:spPr>
      </p:pic>
      <p:pic>
        <p:nvPicPr>
          <p:cNvPr id="50" name="Picture 5" descr="Benito Mussolini, 18"/>
          <p:cNvPicPr/>
          <p:nvPr/>
        </p:nvPicPr>
        <p:blipFill>
          <a:blip r:embed="rId4"/>
          <a:stretch/>
        </p:blipFill>
        <p:spPr>
          <a:xfrm>
            <a:off x="2895480" y="2971800"/>
            <a:ext cx="3028680" cy="3504960"/>
          </a:xfrm>
          <a:prstGeom prst="rect">
            <a:avLst/>
          </a:prstGeom>
          <a:ln>
            <a:noFill/>
          </a:ln>
        </p:spPr>
      </p:pic>
      <p:pic>
        <p:nvPicPr>
          <p:cNvPr id="51" name="Picture 6" descr="Benito Mussolini, 02"/>
          <p:cNvPicPr/>
          <p:nvPr/>
        </p:nvPicPr>
        <p:blipFill>
          <a:blip r:embed="rId5"/>
          <a:stretch/>
        </p:blipFill>
        <p:spPr>
          <a:xfrm>
            <a:off x="6134040" y="2971800"/>
            <a:ext cx="2628720" cy="3504960"/>
          </a:xfrm>
          <a:prstGeom prst="rect">
            <a:avLst/>
          </a:prstGeom>
          <a:ln>
            <a:noFill/>
          </a:ln>
        </p:spPr>
      </p:pic>
      <p:sp>
        <p:nvSpPr>
          <p:cNvPr id="52" name="CustomShape 1"/>
          <p:cNvSpPr/>
          <p:nvPr/>
        </p:nvSpPr>
        <p:spPr>
          <a:xfrm>
            <a:off x="2516040" y="6248520"/>
            <a:ext cx="3957480" cy="699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ff9900"/>
                </a:solidFill>
                <a:latin typeface="Macedonian Helv"/>
              </a:rPr>
              <a:t>Benito Musolini</a:t>
            </a:r>
            <a:endParaRPr b="0" lang="en-US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" dur="indefinite" restart="never" nodeType="tmRoot">
          <p:childTnLst>
            <p:seq>
              <p:cTn id="30" dur="indefinite" nodeType="mainSeq"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after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nodeType="afterEffect" fill="hold" presetClass="entr" presetID="2" presetSubtype="4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nodeType="afterEffect" fill="hold" presetClass="entr" presetID="2" presetSubtype="4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nodeType="afterEffect" fill="hold" presetClass="entr" presetID="2" presetSubtype="4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183" name="Picture 3" descr="2guerr647"/>
          <p:cNvPicPr/>
          <p:nvPr/>
        </p:nvPicPr>
        <p:blipFill>
          <a:blip r:embed="rId2"/>
          <a:stretch/>
        </p:blipFill>
        <p:spPr>
          <a:xfrm>
            <a:off x="2895480" y="228600"/>
            <a:ext cx="2234880" cy="3714480"/>
          </a:xfrm>
          <a:prstGeom prst="rect">
            <a:avLst/>
          </a:prstGeom>
          <a:ln>
            <a:noFill/>
          </a:ln>
        </p:spPr>
      </p:pic>
      <p:pic>
        <p:nvPicPr>
          <p:cNvPr id="184" name="Picture 5" descr="Kralot Petar i Knezot Pavle"/>
          <p:cNvPicPr/>
          <p:nvPr/>
        </p:nvPicPr>
        <p:blipFill>
          <a:blip r:embed="rId3"/>
          <a:stretch/>
        </p:blipFill>
        <p:spPr>
          <a:xfrm>
            <a:off x="5334120" y="152280"/>
            <a:ext cx="3466800" cy="3063600"/>
          </a:xfrm>
          <a:prstGeom prst="rect">
            <a:avLst/>
          </a:prstGeom>
          <a:ln>
            <a:noFill/>
          </a:ln>
        </p:spPr>
      </p:pic>
      <p:pic>
        <p:nvPicPr>
          <p:cNvPr id="185" name="Picture 6" descr="kapitulacija"/>
          <p:cNvPicPr/>
          <p:nvPr/>
        </p:nvPicPr>
        <p:blipFill>
          <a:blip r:embed="rId4"/>
          <a:stretch/>
        </p:blipFill>
        <p:spPr>
          <a:xfrm>
            <a:off x="4419720" y="3505320"/>
            <a:ext cx="4285800" cy="3133440"/>
          </a:xfrm>
          <a:prstGeom prst="rect">
            <a:avLst/>
          </a:prstGeom>
          <a:ln>
            <a:noFill/>
          </a:ln>
        </p:spPr>
      </p:pic>
      <p:pic>
        <p:nvPicPr>
          <p:cNvPr id="186" name="Picture 7" descr="Germanski vojnici vo Belgrad 1941"/>
          <p:cNvPicPr/>
          <p:nvPr/>
        </p:nvPicPr>
        <p:blipFill>
          <a:blip r:embed="rId5"/>
          <a:stretch/>
        </p:blipFill>
        <p:spPr>
          <a:xfrm>
            <a:off x="76320" y="228600"/>
            <a:ext cx="2704680" cy="4033440"/>
          </a:xfrm>
          <a:prstGeom prst="rect">
            <a:avLst/>
          </a:prstGeom>
          <a:ln>
            <a:noFill/>
          </a:ln>
        </p:spPr>
      </p:pic>
      <p:pic>
        <p:nvPicPr>
          <p:cNvPr id="187" name="Picture 8" descr="Germanski vojnici na Avala 1941"/>
          <p:cNvPicPr/>
          <p:nvPr/>
        </p:nvPicPr>
        <p:blipFill>
          <a:blip r:embed="rId6"/>
          <a:stretch/>
        </p:blipFill>
        <p:spPr>
          <a:xfrm>
            <a:off x="304920" y="4248000"/>
            <a:ext cx="3962160" cy="2457000"/>
          </a:xfrm>
          <a:prstGeom prst="rect">
            <a:avLst/>
          </a:prstGeom>
          <a:ln>
            <a:noFill/>
          </a:ln>
        </p:spPr>
      </p:pic>
      <p:sp>
        <p:nvSpPr>
          <p:cNvPr id="188" name="CustomShape 1"/>
          <p:cNvSpPr/>
          <p:nvPr/>
        </p:nvSpPr>
        <p:spPr>
          <a:xfrm>
            <a:off x="4547520" y="3467160"/>
            <a:ext cx="2412360" cy="82188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tx2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cc3300"/>
                </a:solidFill>
                <a:latin typeface="Macedonian Helv"/>
              </a:rPr>
              <a:t>KAPITULACIJA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cc3300"/>
                </a:solidFill>
                <a:latin typeface="Macedonian Helv"/>
              </a:rPr>
              <a:t>17.04.1941 g.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90" dur="indefinite" restart="never" nodeType="tmRoot">
          <p:childTnLst>
            <p:seq>
              <p:cTn id="691" dur="indefinite" nodeType="mainSeq">
                <p:childTnLst>
                  <p:par>
                    <p:cTn id="692" fill="hold">
                      <p:stCondLst>
                        <p:cond delay="0"/>
                      </p:stCondLst>
                      <p:childTnLst>
                        <p:par>
                          <p:cTn id="693" fill="hold">
                            <p:stCondLst>
                              <p:cond delay="0"/>
                            </p:stCondLst>
                            <p:childTnLst>
                              <p:par>
                                <p:cTn id="694" nodeType="after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69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500"/>
                            </p:stCondLst>
                            <p:childTnLst>
                              <p:par>
                                <p:cTn id="698" nodeType="afterEffect" fill="hold" presetClass="entr" presetID="22" presetSubtype="4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70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2000"/>
                            </p:stCondLst>
                            <p:childTnLst>
                              <p:par>
                                <p:cTn id="702" nodeType="afterEffect" fill="hold" presetClass="entr" presetID="22" presetSubtype="4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70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5" fill="hold">
                            <p:stCondLst>
                              <p:cond delay="3500"/>
                            </p:stCondLst>
                            <p:childTnLst>
                              <p:par>
                                <p:cTn id="706" nodeType="afterEffect" fill="hold" presetClass="entr" presetID="22" presetSubtype="4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708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5000"/>
                            </p:stCondLst>
                            <p:childTnLst>
                              <p:par>
                                <p:cTn id="710" nodeType="afterEffect" fill="hold" presetClass="entr" presetID="31">
                                  <p:stCondLst>
                                    <p:cond delay="5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12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13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14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1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6575"/>
                            </p:stCondLst>
                            <p:childTnLst>
                              <p:par>
                                <p:cTn id="717" nodeType="afterEffect" fill="hold" presetClass="entr" presetID="22" presetSubtype="4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71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190" name="Picture 3" descr="Podela_jugoslavije_1941"/>
          <p:cNvPicPr/>
          <p:nvPr/>
        </p:nvPicPr>
        <p:blipFill>
          <a:blip r:embed="rId2"/>
          <a:stretch/>
        </p:blipFill>
        <p:spPr>
          <a:xfrm>
            <a:off x="0" y="457200"/>
            <a:ext cx="9143640" cy="5060520"/>
          </a:xfrm>
          <a:prstGeom prst="rect">
            <a:avLst/>
          </a:prstGeom>
          <a:ln>
            <a:noFill/>
          </a:ln>
        </p:spPr>
      </p:pic>
      <p:sp>
        <p:nvSpPr>
          <p:cNvPr id="191" name="CustomShape 1"/>
          <p:cNvSpPr/>
          <p:nvPr/>
        </p:nvSpPr>
        <p:spPr>
          <a:xfrm>
            <a:off x="905040" y="5470560"/>
            <a:ext cx="7344000" cy="131004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tx2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99cc00"/>
                </a:solidFill>
                <a:latin typeface="Macedonian Helv"/>
              </a:rPr>
              <a:t>Podelbata na Jugoslavija 1941 godina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99cc00"/>
                </a:solidFill>
                <a:latin typeface="Macedonian Helv"/>
              </a:rPr>
              <a:t>delovi dobija Germanija, Italija, Ungarija, Bugarija i Albanija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99cc00"/>
                </a:solidFill>
                <a:latin typeface="Macedonian Helv"/>
              </a:rPr>
              <a:t>Sozdaeni se tri kvislin{ki dr`avi: Nezavisna Dr`ava Hrvatska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99cc00"/>
                </a:solidFill>
                <a:latin typeface="Macedonian Helv"/>
              </a:rPr>
              <a:t>Srbija pod Germanska dominacija i Crna Gora, pod Italija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20" dur="indefinite" restart="never" nodeType="tmRoot">
          <p:childTnLst>
            <p:seq>
              <p:cTn id="721" dur="indefinite" nodeType="mainSeq">
                <p:childTnLst>
                  <p:par>
                    <p:cTn id="722" fill="hold">
                      <p:stCondLst>
                        <p:cond delay="0"/>
                      </p:stCondLst>
                      <p:childTnLst>
                        <p:par>
                          <p:cTn id="723" fill="hold">
                            <p:stCondLst>
                              <p:cond delay="0"/>
                            </p:stCondLst>
                            <p:childTnLst>
                              <p:par>
                                <p:cTn id="724" nodeType="after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26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27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28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9" fill="hold">
                            <p:stCondLst>
                              <p:cond delay="1000"/>
                            </p:stCondLst>
                            <p:childTnLst>
                              <p:par>
                                <p:cTn id="730" nodeType="afterEffect" fill="hold" presetClass="entr" presetID="27">
                                  <p:stCondLst>
                                    <p:cond delay="50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32" dur="80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rgb(-103,51,51)"/>
                                          </p:val>
                                        </p:tav>
                                        <p:tav tm="50000">
                                          <p:val>
                                            <p:strVal val="rgb(-103,-103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733" dur="80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rgb(-103,51,51)"/>
                                          </p:val>
                                        </p:tav>
                                        <p:tav tm="50000">
                                          <p:val>
                                            <p:strVal val="rgb(-103,-103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4" dur="80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5" fill="hold">
                      <p:stCondLst>
                        <p:cond delay="indefinite"/>
                      </p:stCondLst>
                      <p:childTnLst>
                        <p:par>
                          <p:cTn id="736" fill="hold">
                            <p:stCondLst>
                              <p:cond delay="0"/>
                            </p:stCondLst>
                            <p:childTnLst>
                              <p:par>
                                <p:cTn id="737" nodeType="clickEffect" fill="hold" presetClass="entr" presetID="27">
                                  <p:stCondLst>
                                    <p:cond delay="50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39" dur="80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rgb(-103,51,51)"/>
                                          </p:val>
                                        </p:tav>
                                        <p:tav tm="50000">
                                          <p:val>
                                            <p:strVal val="rgb(-103,-103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740" dur="80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rgb(-103,51,51)"/>
                                          </p:val>
                                        </p:tav>
                                        <p:tav tm="50000">
                                          <p:val>
                                            <p:strVal val="rgb(-103,-103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1" dur="80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2" fill="hold">
                      <p:stCondLst>
                        <p:cond delay="indefinite"/>
                      </p:stCondLst>
                      <p:childTnLst>
                        <p:par>
                          <p:cTn id="743" fill="hold">
                            <p:stCondLst>
                              <p:cond delay="0"/>
                            </p:stCondLst>
                            <p:childTnLst>
                              <p:par>
                                <p:cTn id="744" nodeType="clickEffect" fill="hold" presetClass="entr" presetID="27">
                                  <p:stCondLst>
                                    <p:cond delay="50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46" dur="80"/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rgb(-103,51,51)"/>
                                          </p:val>
                                        </p:tav>
                                        <p:tav tm="50000">
                                          <p:val>
                                            <p:strVal val="rgb(-103,-103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747" dur="80"/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rgb(-103,51,51)"/>
                                          </p:val>
                                        </p:tav>
                                        <p:tav tm="50000">
                                          <p:val>
                                            <p:strVal val="rgb(-103,-103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8" dur="80"/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9" fill="hold">
                      <p:stCondLst>
                        <p:cond delay="indefinite"/>
                      </p:stCondLst>
                      <p:childTnLst>
                        <p:par>
                          <p:cTn id="750" fill="hold">
                            <p:stCondLst>
                              <p:cond delay="0"/>
                            </p:stCondLst>
                            <p:childTnLst>
                              <p:par>
                                <p:cTn id="751" nodeType="clickEffect" fill="hold" presetClass="entr" presetID="27">
                                  <p:stCondLst>
                                    <p:cond delay="50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753" dur="80"/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rgb(-103,51,51)"/>
                                          </p:val>
                                        </p:tav>
                                        <p:tav tm="50000">
                                          <p:val>
                                            <p:strVal val="rgb(-103,-103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754" dur="80"/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rgb(-103,51,51)"/>
                                          </p:val>
                                        </p:tav>
                                        <p:tav tm="50000">
                                          <p:val>
                                            <p:strVal val="rgb(-103,-103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5" dur="80"/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193" name="Picture 3" descr="Propaganda, 03"/>
          <p:cNvPicPr/>
          <p:nvPr/>
        </p:nvPicPr>
        <p:blipFill>
          <a:blip r:embed="rId2"/>
          <a:stretch/>
        </p:blipFill>
        <p:spPr>
          <a:xfrm>
            <a:off x="152280" y="685800"/>
            <a:ext cx="4120920" cy="5943240"/>
          </a:xfrm>
          <a:prstGeom prst="rect">
            <a:avLst/>
          </a:prstGeom>
          <a:ln>
            <a:noFill/>
          </a:ln>
        </p:spPr>
      </p:pic>
      <p:pic>
        <p:nvPicPr>
          <p:cNvPr id="194" name="Picture 4" descr="Map_of_ndh"/>
          <p:cNvPicPr/>
          <p:nvPr/>
        </p:nvPicPr>
        <p:blipFill>
          <a:blip r:embed="rId3"/>
          <a:stretch/>
        </p:blipFill>
        <p:spPr>
          <a:xfrm>
            <a:off x="4381560" y="228600"/>
            <a:ext cx="4762080" cy="4009680"/>
          </a:xfrm>
          <a:prstGeom prst="rect">
            <a:avLst/>
          </a:prstGeom>
          <a:ln>
            <a:noFill/>
          </a:ln>
        </p:spPr>
      </p:pic>
      <p:pic>
        <p:nvPicPr>
          <p:cNvPr id="195" name="Picture 5" descr="WWII CROA 001 Croatia adopted the red white blue horizontal tricolour in 1848"/>
          <p:cNvPicPr/>
          <p:nvPr/>
        </p:nvPicPr>
        <p:blipFill>
          <a:blip r:embed="rId4"/>
          <a:stretch/>
        </p:blipFill>
        <p:spPr>
          <a:xfrm>
            <a:off x="4876920" y="4419720"/>
            <a:ext cx="3657240" cy="2437920"/>
          </a:xfrm>
          <a:prstGeom prst="rect">
            <a:avLst/>
          </a:prstGeom>
          <a:ln>
            <a:noFill/>
          </a:ln>
        </p:spPr>
      </p:pic>
      <p:sp>
        <p:nvSpPr>
          <p:cNvPr id="196" name="CustomShape 1"/>
          <p:cNvSpPr/>
          <p:nvPr/>
        </p:nvSpPr>
        <p:spPr>
          <a:xfrm>
            <a:off x="409680" y="-50760"/>
            <a:ext cx="3128400" cy="94356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tx2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cc3300"/>
                </a:solidFill>
                <a:latin typeface="Macedonian Helv"/>
              </a:rPr>
              <a:t>Nezavisna Dr`ava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cc3300"/>
                </a:solidFill>
                <a:latin typeface="Macedonian Helv"/>
              </a:rPr>
              <a:t> </a:t>
            </a:r>
            <a:r>
              <a:rPr b="1" lang="en-US" sz="2800" spc="-1" strike="noStrike">
                <a:solidFill>
                  <a:srgbClr val="cc3300"/>
                </a:solidFill>
                <a:latin typeface="Macedonian Helv"/>
              </a:rPr>
              <a:t>Hrvatska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56" dur="indefinite" restart="never" nodeType="tmRoot">
          <p:childTnLst>
            <p:seq>
              <p:cTn id="757" dur="indefinite" nodeType="mainSeq">
                <p:childTnLst>
                  <p:par>
                    <p:cTn id="758" fill="hold">
                      <p:stCondLst>
                        <p:cond delay="0"/>
                      </p:stCondLst>
                      <p:childTnLst>
                        <p:par>
                          <p:cTn id="759" fill="hold">
                            <p:stCondLst>
                              <p:cond delay="0"/>
                            </p:stCondLst>
                            <p:childTnLst>
                              <p:par>
                                <p:cTn id="760" nodeType="afterEffect" fill="hold" presetClass="entr" presetID="39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62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63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64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65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>
                            <p:stCondLst>
                              <p:cond delay="2100"/>
                            </p:stCondLst>
                            <p:childTnLst>
                              <p:par>
                                <p:cTn id="767" nodeType="afterEffect" fill="hold" presetClass="entr" presetID="2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edge" transition="in">
                                      <p:cBhvr additive="repl">
                                        <p:cTn id="769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0" fill="hold">
                            <p:stCondLst>
                              <p:cond delay="4100"/>
                            </p:stCondLst>
                            <p:childTnLst>
                              <p:par>
                                <p:cTn id="771" nodeType="afterEffect" fill="hold" presetClass="entr" presetID="2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edge" transition="in">
                                      <p:cBhvr additive="repl">
                                        <p:cTn id="773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4" fill="hold">
                            <p:stCondLst>
                              <p:cond delay="6100"/>
                            </p:stCondLst>
                            <p:childTnLst>
                              <p:par>
                                <p:cTn id="775" nodeType="afterEffect" fill="hold" presetClass="entr" presetID="2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edge" transition="in">
                                      <p:cBhvr additive="repl">
                                        <p:cTn id="777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198" name="Picture 3" descr="Ante pavelic, 04"/>
          <p:cNvPicPr/>
          <p:nvPr/>
        </p:nvPicPr>
        <p:blipFill>
          <a:blip r:embed="rId2"/>
          <a:stretch/>
        </p:blipFill>
        <p:spPr>
          <a:xfrm>
            <a:off x="228600" y="1295280"/>
            <a:ext cx="2857320" cy="4114440"/>
          </a:xfrm>
          <a:prstGeom prst="rect">
            <a:avLst/>
          </a:prstGeom>
          <a:ln>
            <a:noFill/>
          </a:ln>
        </p:spPr>
      </p:pic>
      <p:pic>
        <p:nvPicPr>
          <p:cNvPr id="199" name="Picture 4" descr="Ante Pavelic, so Benito Musolini vo Rim"/>
          <p:cNvPicPr/>
          <p:nvPr/>
        </p:nvPicPr>
        <p:blipFill>
          <a:blip r:embed="rId3"/>
          <a:stretch/>
        </p:blipFill>
        <p:spPr>
          <a:xfrm>
            <a:off x="3352680" y="685800"/>
            <a:ext cx="3657240" cy="2742840"/>
          </a:xfrm>
          <a:prstGeom prst="rect">
            <a:avLst/>
          </a:prstGeom>
          <a:ln>
            <a:noFill/>
          </a:ln>
        </p:spPr>
      </p:pic>
      <p:pic>
        <p:nvPicPr>
          <p:cNvPr id="200" name="Picture 5" descr="Ante Pavelic, 03 Poglavnik na NDH, so Adolf Hitler vo Viena"/>
          <p:cNvPicPr/>
          <p:nvPr/>
        </p:nvPicPr>
        <p:blipFill>
          <a:blip r:embed="rId4"/>
          <a:stretch/>
        </p:blipFill>
        <p:spPr>
          <a:xfrm>
            <a:off x="3352680" y="3733920"/>
            <a:ext cx="3962160" cy="2739600"/>
          </a:xfrm>
          <a:prstGeom prst="rect">
            <a:avLst/>
          </a:prstGeom>
          <a:ln>
            <a:noFill/>
          </a:ln>
        </p:spPr>
      </p:pic>
      <p:pic>
        <p:nvPicPr>
          <p:cNvPr id="201" name="Picture 7" descr="Ante Pavelic, 02 Poglavnik na NDH"/>
          <p:cNvPicPr/>
          <p:nvPr/>
        </p:nvPicPr>
        <p:blipFill>
          <a:blip r:embed="rId5"/>
          <a:stretch/>
        </p:blipFill>
        <p:spPr>
          <a:xfrm>
            <a:off x="6762600" y="2133720"/>
            <a:ext cx="2381040" cy="2619000"/>
          </a:xfrm>
          <a:prstGeom prst="rect">
            <a:avLst/>
          </a:prstGeom>
          <a:ln>
            <a:noFill/>
          </a:ln>
        </p:spPr>
      </p:pic>
      <p:sp>
        <p:nvSpPr>
          <p:cNvPr id="202" name="CustomShape 1"/>
          <p:cNvSpPr/>
          <p:nvPr/>
        </p:nvSpPr>
        <p:spPr>
          <a:xfrm>
            <a:off x="446760" y="5562720"/>
            <a:ext cx="2372760" cy="137016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tx2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cc3300"/>
                </a:solidFill>
                <a:latin typeface="Macedonian Helv"/>
              </a:rPr>
              <a:t>Ante Paveli}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cc3300"/>
                </a:solidFill>
                <a:latin typeface="Macedonian Helv"/>
              </a:rPr>
              <a:t>Poglavnik na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cc3300"/>
                </a:solidFill>
                <a:latin typeface="Macedonian Helv"/>
              </a:rPr>
              <a:t>NDH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78" dur="indefinite" restart="never" nodeType="tmRoot">
          <p:childTnLst>
            <p:seq>
              <p:cTn id="779" dur="indefinite" nodeType="mainSeq">
                <p:childTnLst>
                  <p:par>
                    <p:cTn id="780" fill="hold">
                      <p:stCondLst>
                        <p:cond delay="0"/>
                      </p:stCondLst>
                      <p:childTnLst>
                        <p:par>
                          <p:cTn id="781" fill="hold">
                            <p:stCondLst>
                              <p:cond delay="0"/>
                            </p:stCondLst>
                            <p:childTnLst>
                              <p:par>
                                <p:cTn id="782" nodeType="after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84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85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86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8" nodeType="afterEffect" fill="hold" presetClass="entr" presetID="53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90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9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92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3000"/>
                            </p:stCondLst>
                            <p:childTnLst>
                              <p:par>
                                <p:cTn id="794" nodeType="afterEffect" fill="hold" presetClass="entr" presetID="53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96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97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98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0" nodeType="afterEffect" fill="hold" presetClass="entr" presetID="53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02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03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804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7000"/>
                            </p:stCondLst>
                            <p:childTnLst>
                              <p:par>
                                <p:cTn id="806" nodeType="afterEffect" fill="hold" presetClass="entr" presetID="53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08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09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810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204" name="Picture 3" descr="milan_nedic, 02"/>
          <p:cNvPicPr/>
          <p:nvPr/>
        </p:nvPicPr>
        <p:blipFill>
          <a:blip r:embed="rId2"/>
          <a:stretch/>
        </p:blipFill>
        <p:spPr>
          <a:xfrm>
            <a:off x="228600" y="533520"/>
            <a:ext cx="3704760" cy="5409720"/>
          </a:xfrm>
          <a:prstGeom prst="rect">
            <a:avLst/>
          </a:prstGeom>
          <a:ln>
            <a:noFill/>
          </a:ln>
        </p:spPr>
      </p:pic>
      <p:pic>
        <p:nvPicPr>
          <p:cNvPr id="205" name="Picture 4" descr="milan_ndeic_1941"/>
          <p:cNvPicPr/>
          <p:nvPr/>
        </p:nvPicPr>
        <p:blipFill>
          <a:blip r:embed="rId3"/>
          <a:stretch/>
        </p:blipFill>
        <p:spPr>
          <a:xfrm>
            <a:off x="4267080" y="228600"/>
            <a:ext cx="4600080" cy="2831760"/>
          </a:xfrm>
          <a:prstGeom prst="rect">
            <a:avLst/>
          </a:prstGeom>
          <a:ln>
            <a:noFill/>
          </a:ln>
        </p:spPr>
      </p:pic>
      <p:pic>
        <p:nvPicPr>
          <p:cNvPr id="206" name="Picture 5" descr="nediceva_srbija"/>
          <p:cNvPicPr/>
          <p:nvPr/>
        </p:nvPicPr>
        <p:blipFill>
          <a:blip r:embed="rId4"/>
          <a:stretch/>
        </p:blipFill>
        <p:spPr>
          <a:xfrm>
            <a:off x="5257800" y="2638440"/>
            <a:ext cx="3038040" cy="421920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768960" y="6095880"/>
            <a:ext cx="2689560" cy="82188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tx2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9999"/>
                </a:solidFill>
                <a:latin typeface="Macedonian Helv"/>
              </a:rPr>
              <a:t>Milan Nedi}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9999"/>
                </a:solidFill>
                <a:latin typeface="Macedonian Helv"/>
              </a:rPr>
              <a:t>kvisling vo Srbija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11" dur="indefinite" restart="never" nodeType="tmRoot">
          <p:childTnLst>
            <p:seq>
              <p:cTn id="812" dur="indefinite" nodeType="mainSeq">
                <p:childTnLst>
                  <p:par>
                    <p:cTn id="813" fill="hold">
                      <p:stCondLst>
                        <p:cond delay="0"/>
                      </p:stCondLst>
                      <p:childTnLst>
                        <p:par>
                          <p:cTn id="814" fill="hold">
                            <p:stCondLst>
                              <p:cond delay="0"/>
                            </p:stCondLst>
                            <p:childTnLst>
                              <p:par>
                                <p:cTn id="815" nodeType="afterEffect" fill="hold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17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18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9" fill="hold">
                            <p:stCondLst>
                              <p:cond delay="1000"/>
                            </p:stCondLst>
                            <p:childTnLst>
                              <p:par>
                                <p:cTn id="820" nodeType="afterEffect" fill="hold" presetClass="entr" presetID="17" presetSubtype="10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22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2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4" fill="hold">
                            <p:stCondLst>
                              <p:cond delay="3250"/>
                            </p:stCondLst>
                            <p:childTnLst>
                              <p:par>
                                <p:cTn id="825" nodeType="afterEffect" fill="hold" presetClass="entr" presetID="17" presetSubtype="1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27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28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5250"/>
                            </p:stCondLst>
                            <p:childTnLst>
                              <p:par>
                                <p:cTn id="830" nodeType="afterEffect" fill="hold" presetClass="entr" presetID="17" presetSubtype="1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3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33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209" name="Picture 3" descr="WWII ROMN 001"/>
          <p:cNvPicPr/>
          <p:nvPr/>
        </p:nvPicPr>
        <p:blipFill>
          <a:blip r:embed="rId2"/>
          <a:stretch/>
        </p:blipFill>
        <p:spPr>
          <a:xfrm>
            <a:off x="380880" y="685800"/>
            <a:ext cx="3657240" cy="2437920"/>
          </a:xfrm>
          <a:prstGeom prst="rect">
            <a:avLst/>
          </a:prstGeom>
          <a:ln>
            <a:noFill/>
          </a:ln>
        </p:spPr>
      </p:pic>
      <p:pic>
        <p:nvPicPr>
          <p:cNvPr id="210" name="Picture 4" descr="King_Carol_II_of_Romania"/>
          <p:cNvPicPr/>
          <p:nvPr/>
        </p:nvPicPr>
        <p:blipFill>
          <a:blip r:embed="rId3"/>
          <a:stretch/>
        </p:blipFill>
        <p:spPr>
          <a:xfrm>
            <a:off x="533520" y="3276720"/>
            <a:ext cx="2734920" cy="3352320"/>
          </a:xfrm>
          <a:prstGeom prst="rect">
            <a:avLst/>
          </a:prstGeom>
          <a:ln>
            <a:noFill/>
          </a:ln>
        </p:spPr>
      </p:pic>
      <p:pic>
        <p:nvPicPr>
          <p:cNvPr id="211" name="Picture 5" descr="Romania_MASSR_1920"/>
          <p:cNvPicPr/>
          <p:nvPr/>
        </p:nvPicPr>
        <p:blipFill>
          <a:blip r:embed="rId4"/>
          <a:stretch/>
        </p:blipFill>
        <p:spPr>
          <a:xfrm>
            <a:off x="4419720" y="304920"/>
            <a:ext cx="4295520" cy="3146040"/>
          </a:xfrm>
          <a:prstGeom prst="rect">
            <a:avLst/>
          </a:prstGeom>
          <a:ln>
            <a:noFill/>
          </a:ln>
        </p:spPr>
      </p:pic>
      <p:pic>
        <p:nvPicPr>
          <p:cNvPr id="212" name="Picture 6" descr="Rom1942"/>
          <p:cNvPicPr/>
          <p:nvPr/>
        </p:nvPicPr>
        <p:blipFill>
          <a:blip r:embed="rId5"/>
          <a:stretch/>
        </p:blipFill>
        <p:spPr>
          <a:xfrm>
            <a:off x="4419720" y="3546360"/>
            <a:ext cx="4266720" cy="3158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34" dur="indefinite" restart="never" nodeType="tmRoot">
          <p:childTnLst>
            <p:seq>
              <p:cTn id="835" dur="indefinite" nodeType="mainSeq">
                <p:childTnLst>
                  <p:par>
                    <p:cTn id="836" fill="hold">
                      <p:stCondLst>
                        <p:cond delay="0"/>
                      </p:stCondLst>
                      <p:childTnLst>
                        <p:par>
                          <p:cTn id="837" fill="hold">
                            <p:stCondLst>
                              <p:cond delay="0"/>
                            </p:stCondLst>
                            <p:childTnLst>
                              <p:par>
                                <p:cTn id="838" nodeType="afterEffect" fill="hold" presetClass="entr" presetID="1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40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41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42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x+(cos(-2*pi*(1-$))*-x-sin(-2*pi*(1-$))*(1-y))*(1-$)" tm="0">
                                          <p:val>
                                            <p:fltVal val="0"/>
                                          </p:val>
                                        </p:tav>
                                        <p:tav fmla="x+(cos(-2*pi*(1-$))*-x-sin(-2*pi*(1-$))*(1-y))*(1-$)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43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+(sin(-2*pi*(1-$))*-x+cos(-2*pi*(1-$))*(1-y))*(1-$)" tm="0">
                                          <p:val>
                                            <p:fltVal val="0"/>
                                          </p:val>
                                        </p:tav>
                                        <p:tav fmla="y+(sin(-2*pi*(1-$))*-x+cos(-2*pi*(1-$))*(1-y))*(1-$)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1000"/>
                            </p:stCondLst>
                            <p:childTnLst>
                              <p:par>
                                <p:cTn id="845" nodeType="afterEffect" fill="hold" presetClass="entr" presetID="15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47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48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49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x+(cos(-2*pi*(1-$))*-x-sin(-2*pi*(1-$))*(1-y))*(1-$)" tm="0">
                                          <p:val>
                                            <p:fltVal val="0"/>
                                          </p:val>
                                        </p:tav>
                                        <p:tav fmla="x+(cos(-2*pi*(1-$))*-x-sin(-2*pi*(1-$))*(1-y))*(1-$)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50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+(sin(-2*pi*(1-$))*-x+cos(-2*pi*(1-$))*(1-y))*(1-$)" tm="0">
                                          <p:val>
                                            <p:fltVal val="0"/>
                                          </p:val>
                                        </p:tav>
                                        <p:tav fmla="y+(sin(-2*pi*(1-$))*-x+cos(-2*pi*(1-$))*(1-y))*(1-$)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1" fill="hold">
                            <p:stCondLst>
                              <p:cond delay="3000"/>
                            </p:stCondLst>
                            <p:childTnLst>
                              <p:par>
                                <p:cTn id="852" nodeType="afterEffect" fill="hold" presetClass="entr" presetID="15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54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55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56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x+(cos(-2*pi*(1-$))*-x-sin(-2*pi*(1-$))*(1-y))*(1-$)" tm="0">
                                          <p:val>
                                            <p:fltVal val="0"/>
                                          </p:val>
                                        </p:tav>
                                        <p:tav fmla="x+(cos(-2*pi*(1-$))*-x-sin(-2*pi*(1-$))*(1-y))*(1-$)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57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+(sin(-2*pi*(1-$))*-x+cos(-2*pi*(1-$))*(1-y))*(1-$)" tm="0">
                                          <p:val>
                                            <p:fltVal val="0"/>
                                          </p:val>
                                        </p:tav>
                                        <p:tav fmla="y+(sin(-2*pi*(1-$))*-x+cos(-2*pi*(1-$))*(1-y))*(1-$)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8" fill="hold">
                            <p:stCondLst>
                              <p:cond delay="5000"/>
                            </p:stCondLst>
                            <p:childTnLst>
                              <p:par>
                                <p:cTn id="859" nodeType="afterEffect" fill="hold" presetClass="entr" presetID="15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61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62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63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x+(cos(-2*pi*(1-$))*-x-sin(-2*pi*(1-$))*(1-y))*(1-$)" tm="0">
                                          <p:val>
                                            <p:fltVal val="0"/>
                                          </p:val>
                                        </p:tav>
                                        <p:tav fmla="x+(cos(-2*pi*(1-$))*-x-sin(-2*pi*(1-$))*(1-y))*(1-$)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64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+(sin(-2*pi*(1-$))*-x+cos(-2*pi*(1-$))*(1-y))*(1-$)" tm="0">
                                          <p:val>
                                            <p:fltVal val="0"/>
                                          </p:val>
                                        </p:tav>
                                        <p:tav fmla="y+(sin(-2*pi*(1-$))*-x+cos(-2*pi*(1-$))*(1-y))*(1-$)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214" name="Picture 3" descr="Ion Antonescu3"/>
          <p:cNvPicPr/>
          <p:nvPr/>
        </p:nvPicPr>
        <p:blipFill>
          <a:blip r:embed="rId2"/>
          <a:stretch/>
        </p:blipFill>
        <p:spPr>
          <a:xfrm>
            <a:off x="609480" y="228600"/>
            <a:ext cx="3201480" cy="3580920"/>
          </a:xfrm>
          <a:prstGeom prst="rect">
            <a:avLst/>
          </a:prstGeom>
          <a:ln>
            <a:noFill/>
          </a:ln>
        </p:spPr>
      </p:pic>
      <p:pic>
        <p:nvPicPr>
          <p:cNvPr id="215" name="Picture 4" descr="607px-Ploiesti-bombarded-by-the-US"/>
          <p:cNvPicPr/>
          <p:nvPr/>
        </p:nvPicPr>
        <p:blipFill>
          <a:blip r:embed="rId3"/>
          <a:stretch/>
        </p:blipFill>
        <p:spPr>
          <a:xfrm>
            <a:off x="5029200" y="228600"/>
            <a:ext cx="3723840" cy="3681000"/>
          </a:xfrm>
          <a:prstGeom prst="rect">
            <a:avLst/>
          </a:prstGeom>
          <a:ln>
            <a:noFill/>
          </a:ln>
        </p:spPr>
      </p:pic>
      <p:pic>
        <p:nvPicPr>
          <p:cNvPr id="216" name="Picture 5" descr="Ploesti, nafta"/>
          <p:cNvPicPr/>
          <p:nvPr/>
        </p:nvPicPr>
        <p:blipFill>
          <a:blip r:embed="rId4"/>
          <a:srcRect l="0" t="0" r="0" b="8906"/>
          <a:stretch/>
        </p:blipFill>
        <p:spPr>
          <a:xfrm>
            <a:off x="4254480" y="4033800"/>
            <a:ext cx="4736880" cy="2823840"/>
          </a:xfrm>
          <a:prstGeom prst="rect">
            <a:avLst/>
          </a:prstGeom>
          <a:ln>
            <a:noFill/>
          </a:ln>
        </p:spPr>
      </p:pic>
      <p:pic>
        <p:nvPicPr>
          <p:cNvPr id="217" name="Picture 6" descr="Germanskata vojska niz Romanija"/>
          <p:cNvPicPr/>
          <p:nvPr/>
        </p:nvPicPr>
        <p:blipFill>
          <a:blip r:embed="rId5"/>
          <a:srcRect l="0" t="10206" r="0" b="0"/>
          <a:stretch/>
        </p:blipFill>
        <p:spPr>
          <a:xfrm>
            <a:off x="0" y="4087800"/>
            <a:ext cx="4140000" cy="276984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447120" y="3718080"/>
            <a:ext cx="3412080" cy="39528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folHlink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cc3300"/>
                </a:solidFill>
                <a:latin typeface="Macedonian Helv"/>
              </a:rPr>
              <a:t>Generalot Jon Antoanesku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65" dur="indefinite" restart="never" nodeType="tmRoot">
          <p:childTnLst>
            <p:seq>
              <p:cTn id="866" dur="indefinite" nodeType="mainSeq">
                <p:childTnLst>
                  <p:par>
                    <p:cTn id="867" fill="hold">
                      <p:stCondLst>
                        <p:cond delay="0"/>
                      </p:stCondLst>
                      <p:childTnLst>
                        <p:par>
                          <p:cTn id="868" fill="hold">
                            <p:stCondLst>
                              <p:cond delay="0"/>
                            </p:stCondLst>
                            <p:childTnLst>
                              <p:par>
                                <p:cTn id="869" nodeType="afterEffect" fill="hold" presetClass="entr" presetID="5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 E">
                                      <p:cBhvr>
                                        <p:cTn id="87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filter="fade" transition="in">
                                      <p:cBhvr additive="repl">
                                        <p:cTn id="873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1000"/>
                            </p:stCondLst>
                            <p:childTnLst>
                              <p:par>
                                <p:cTn id="875" nodeType="afterEffect" fill="hold" presetClass="entr" presetID="31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77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78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79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880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1" fill="hold">
                            <p:stCondLst>
                              <p:cond delay="3050"/>
                            </p:stCondLst>
                            <p:childTnLst>
                              <p:par>
                                <p:cTn id="882" nodeType="afterEffect" fill="hold" presetClass="entr" presetID="52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8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 E">
                                      <p:cBhvr>
                                        <p:cTn id="88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filter="fade" transition="in">
                                      <p:cBhvr additive="repl">
                                        <p:cTn id="886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7" fill="hold">
                            <p:stCondLst>
                              <p:cond delay="5050"/>
                            </p:stCondLst>
                            <p:childTnLst>
                              <p:par>
                                <p:cTn id="888" nodeType="afterEffect" fill="hold" presetClass="entr" presetID="52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9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 E">
                                      <p:cBhvr>
                                        <p:cTn id="89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filter="fade" transition="in">
                                      <p:cBhvr additive="repl">
                                        <p:cTn id="892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3" fill="hold">
                            <p:stCondLst>
                              <p:cond delay="7050"/>
                            </p:stCondLst>
                            <p:childTnLst>
                              <p:par>
                                <p:cTn id="894" nodeType="afterEffect" fill="hold" presetClass="entr" presetID="52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9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 E">
                                      <p:cBhvr>
                                        <p:cTn id="89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filter="fade" transition="in">
                                      <p:cBhvr additive="repl">
                                        <p:cTn id="898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220" name="Picture 3" descr="Celal Bayar, so Mustafa Kemal Ataturk, tret pretsedael na Turcija"/>
          <p:cNvPicPr/>
          <p:nvPr/>
        </p:nvPicPr>
        <p:blipFill>
          <a:blip r:embed="rId2"/>
          <a:stretch/>
        </p:blipFill>
        <p:spPr>
          <a:xfrm>
            <a:off x="762120" y="685800"/>
            <a:ext cx="4889160" cy="4343040"/>
          </a:xfrm>
          <a:prstGeom prst="rect">
            <a:avLst/>
          </a:prstGeom>
          <a:ln>
            <a:noFill/>
          </a:ln>
        </p:spPr>
      </p:pic>
      <p:pic>
        <p:nvPicPr>
          <p:cNvPr id="221" name="Picture 4" descr="Turcija, zname"/>
          <p:cNvPicPr/>
          <p:nvPr/>
        </p:nvPicPr>
        <p:blipFill>
          <a:blip r:embed="rId3"/>
          <a:stretch/>
        </p:blipFill>
        <p:spPr>
          <a:xfrm>
            <a:off x="5105520" y="4191120"/>
            <a:ext cx="3695400" cy="2476080"/>
          </a:xfrm>
          <a:prstGeom prst="rect">
            <a:avLst/>
          </a:prstGeom>
          <a:ln>
            <a:noFill/>
          </a:ln>
        </p:spPr>
      </p:pic>
      <p:sp>
        <p:nvSpPr>
          <p:cNvPr id="222" name="CustomShape 1"/>
          <p:cNvSpPr/>
          <p:nvPr/>
        </p:nvSpPr>
        <p:spPr>
          <a:xfrm>
            <a:off x="1182960" y="5121360"/>
            <a:ext cx="3474360" cy="82188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tx2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cc3300"/>
                </a:solidFill>
                <a:latin typeface="Macedonian Helv"/>
              </a:rPr>
              <a:t>Mustafa Kemal Ataturk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cc3300"/>
                </a:solidFill>
                <a:latin typeface="Macedonian Helv"/>
              </a:rPr>
              <a:t>Ismet Ineni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23" name="CustomShape 2"/>
          <p:cNvSpPr/>
          <p:nvPr/>
        </p:nvSpPr>
        <p:spPr>
          <a:xfrm>
            <a:off x="5884920" y="1866960"/>
            <a:ext cx="2986920" cy="82188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tx2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cc3300"/>
                </a:solidFill>
                <a:latin typeface="Macedonian Helv"/>
              </a:rPr>
              <a:t>MIR VO ZEMJATA –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cc3300"/>
                </a:solidFill>
                <a:latin typeface="Macedonian Helv"/>
              </a:rPr>
              <a:t>MIR VO SVETOT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99" dur="indefinite" restart="never" nodeType="tmRoot">
          <p:childTnLst>
            <p:seq>
              <p:cTn id="900" dur="indefinite" nodeType="mainSeq">
                <p:childTnLst>
                  <p:par>
                    <p:cTn id="901" fill="hold">
                      <p:stCondLst>
                        <p:cond delay="0"/>
                      </p:stCondLst>
                      <p:childTnLst>
                        <p:par>
                          <p:cTn id="902" fill="hold">
                            <p:stCondLst>
                              <p:cond delay="0"/>
                            </p:stCondLst>
                            <p:childTnLst>
                              <p:par>
                                <p:cTn id="903" nodeType="after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05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06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0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1000"/>
                            </p:stCondLst>
                            <p:childTnLst>
                              <p:par>
                                <p:cTn id="909" nodeType="afterEffect" fill="hold" presetClass="entr" presetID="53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11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12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13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4" fill="hold">
                            <p:stCondLst>
                              <p:cond delay="3000"/>
                            </p:stCondLst>
                            <p:childTnLst>
                              <p:par>
                                <p:cTn id="915" nodeType="afterEffect" fill="hold" presetClass="entr" presetID="53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17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18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19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0" fill="hold">
                            <p:stCondLst>
                              <p:cond delay="5000"/>
                            </p:stCondLst>
                            <p:childTnLst>
                              <p:par>
                                <p:cTn id="921" nodeType="afterEffect" fill="hold" presetClass="entr" presetID="53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23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24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25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225" name="Picture 3" descr="star"/>
          <p:cNvPicPr/>
          <p:nvPr/>
        </p:nvPicPr>
        <p:blipFill>
          <a:blip r:embed="rId2"/>
          <a:stretch/>
        </p:blipFill>
        <p:spPr>
          <a:xfrm>
            <a:off x="533520" y="457200"/>
            <a:ext cx="995040" cy="1294920"/>
          </a:xfrm>
          <a:prstGeom prst="rect">
            <a:avLst/>
          </a:prstGeom>
          <a:ln>
            <a:noFill/>
          </a:ln>
        </p:spPr>
      </p:pic>
      <p:pic>
        <p:nvPicPr>
          <p:cNvPr id="226" name="Picture 4" descr="SKJ"/>
          <p:cNvPicPr/>
          <p:nvPr/>
        </p:nvPicPr>
        <p:blipFill>
          <a:blip r:embed="rId3"/>
          <a:stretch/>
        </p:blipFill>
        <p:spPr>
          <a:xfrm>
            <a:off x="2286000" y="304920"/>
            <a:ext cx="4114440" cy="2057040"/>
          </a:xfrm>
          <a:prstGeom prst="rect">
            <a:avLst/>
          </a:prstGeom>
          <a:ln>
            <a:noFill/>
          </a:ln>
        </p:spPr>
      </p:pic>
      <p:pic>
        <p:nvPicPr>
          <p:cNvPr id="227" name="Picture 5" descr="tito-biggest"/>
          <p:cNvPicPr/>
          <p:nvPr/>
        </p:nvPicPr>
        <p:blipFill>
          <a:blip r:embed="rId4"/>
          <a:stretch/>
        </p:blipFill>
        <p:spPr>
          <a:xfrm>
            <a:off x="773280" y="2424240"/>
            <a:ext cx="3417480" cy="4433400"/>
          </a:xfrm>
          <a:prstGeom prst="rect">
            <a:avLst/>
          </a:prstGeom>
          <a:ln>
            <a:noFill/>
          </a:ln>
        </p:spPr>
      </p:pic>
      <p:pic>
        <p:nvPicPr>
          <p:cNvPr id="228" name="Picture 6" descr="tito-kadi"/>
          <p:cNvPicPr/>
          <p:nvPr/>
        </p:nvPicPr>
        <p:blipFill>
          <a:blip r:embed="rId5"/>
          <a:stretch/>
        </p:blipFill>
        <p:spPr>
          <a:xfrm>
            <a:off x="5232240" y="2438280"/>
            <a:ext cx="2844360" cy="4419360"/>
          </a:xfrm>
          <a:prstGeom prst="rect">
            <a:avLst/>
          </a:prstGeom>
          <a:ln>
            <a:noFill/>
          </a:ln>
        </p:spPr>
      </p:pic>
      <p:sp>
        <p:nvSpPr>
          <p:cNvPr id="229" name="CustomShape 1"/>
          <p:cNvSpPr/>
          <p:nvPr/>
        </p:nvSpPr>
        <p:spPr>
          <a:xfrm>
            <a:off x="6563880" y="853920"/>
            <a:ext cx="2377080" cy="82188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tx2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cc3300"/>
                </a:solidFill>
                <a:latin typeface="Macedonian Helv"/>
              </a:rPr>
              <a:t>Josip Broz Tito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cc3300"/>
                </a:solidFill>
                <a:latin typeface="Macedonian Helv"/>
              </a:rPr>
              <a:t>Voda~ na KPJ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26" dur="indefinite" restart="never" nodeType="tmRoot">
          <p:childTnLst>
            <p:seq>
              <p:cTn id="927" dur="indefinite" nodeType="mainSeq">
                <p:childTnLst>
                  <p:par>
                    <p:cTn id="928" fill="hold">
                      <p:stCondLst>
                        <p:cond delay="0"/>
                      </p:stCondLst>
                      <p:childTnLst>
                        <p:par>
                          <p:cTn id="929" fill="hold">
                            <p:stCondLst>
                              <p:cond delay="0"/>
                            </p:stCondLst>
                            <p:childTnLst>
                              <p:par>
                                <p:cTn id="930" nodeType="after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32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33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4" fill="hold">
                            <p:stCondLst>
                              <p:cond delay="1000"/>
                            </p:stCondLst>
                            <p:childTnLst>
                              <p:par>
                                <p:cTn id="935" nodeType="afterEffect" fill="hold" presetClass="entr" presetID="23" presetSubtype="16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37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38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9" fill="hold">
                            <p:stCondLst>
                              <p:cond delay="3000"/>
                            </p:stCondLst>
                            <p:childTnLst>
                              <p:par>
                                <p:cTn id="940" nodeType="afterEffect" fill="hold" presetClass="entr" presetID="23" presetSubtype="16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42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43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4" fill="hold">
                            <p:stCondLst>
                              <p:cond delay="5600"/>
                            </p:stCondLst>
                            <p:childTnLst>
                              <p:par>
                                <p:cTn id="945" nodeType="afterEffect" fill="hold" presetClass="entr" presetID="23" presetSubtype="16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47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48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9" nodeType="withEffect" fill="hold" presetClass="entr" presetID="23" presetSubtype="16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51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52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231" name="Picture 3" descr="draza_mihajlovic"/>
          <p:cNvPicPr/>
          <p:nvPr/>
        </p:nvPicPr>
        <p:blipFill>
          <a:blip r:embed="rId2"/>
          <a:stretch/>
        </p:blipFill>
        <p:spPr>
          <a:xfrm>
            <a:off x="380880" y="1066680"/>
            <a:ext cx="1904760" cy="2418840"/>
          </a:xfrm>
          <a:prstGeom prst="rect">
            <a:avLst/>
          </a:prstGeom>
          <a:ln>
            <a:noFill/>
          </a:ln>
        </p:spPr>
      </p:pic>
      <p:pic>
        <p:nvPicPr>
          <p:cNvPr id="232" name="Picture 4" descr="draza"/>
          <p:cNvPicPr/>
          <p:nvPr/>
        </p:nvPicPr>
        <p:blipFill>
          <a:blip r:embed="rId3"/>
          <a:stretch/>
        </p:blipFill>
        <p:spPr>
          <a:xfrm>
            <a:off x="2819520" y="1143000"/>
            <a:ext cx="6095520" cy="4179600"/>
          </a:xfrm>
          <a:prstGeom prst="rect">
            <a:avLst/>
          </a:prstGeom>
          <a:ln>
            <a:noFill/>
          </a:ln>
        </p:spPr>
      </p:pic>
      <p:pic>
        <p:nvPicPr>
          <p:cNvPr id="233" name="Picture 5" descr="draza_saveznici"/>
          <p:cNvPicPr/>
          <p:nvPr/>
        </p:nvPicPr>
        <p:blipFill>
          <a:blip r:embed="rId4"/>
          <a:stretch/>
        </p:blipFill>
        <p:spPr>
          <a:xfrm>
            <a:off x="457200" y="4191120"/>
            <a:ext cx="3333240" cy="2352240"/>
          </a:xfrm>
          <a:prstGeom prst="rect">
            <a:avLst/>
          </a:prstGeom>
          <a:ln>
            <a:noFill/>
          </a:ln>
        </p:spPr>
      </p:pic>
      <p:sp>
        <p:nvSpPr>
          <p:cNvPr id="234" name="CustomShape 1"/>
          <p:cNvSpPr/>
          <p:nvPr/>
        </p:nvSpPr>
        <p:spPr>
          <a:xfrm>
            <a:off x="1371960" y="239760"/>
            <a:ext cx="5855040" cy="39528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tx2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cc3300"/>
                </a:solidFill>
                <a:latin typeface="Macedonian Helv"/>
              </a:rPr>
              <a:t>Dra`a Mihajlovi} – Voda~ na ^etni~koto dvi`ewe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35" name="CustomShape 2"/>
          <p:cNvSpPr/>
          <p:nvPr/>
        </p:nvSpPr>
        <p:spPr>
          <a:xfrm>
            <a:off x="4330800" y="5573880"/>
            <a:ext cx="4381200" cy="131004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tx2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cc3300"/>
                </a:solidFill>
                <a:latin typeface="Macedonian Helv"/>
              </a:rPr>
              <a:t>Vo 1941 godina go formira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cc3300"/>
                </a:solidFill>
                <a:latin typeface="Macedonian Helv"/>
              </a:rPr>
              <a:t>Ramnogorskiot ~etni~ki {tab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cc3300"/>
                </a:solidFill>
                <a:latin typeface="Macedonian Helv"/>
              </a:rPr>
              <a:t>koj se bori za sozdavawe na 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cc3300"/>
                </a:solidFill>
                <a:latin typeface="Macedonian Helv"/>
              </a:rPr>
              <a:t>centralizirano Kralstvo Jugoslavija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53" dur="indefinite" restart="never" nodeType="tmRoot">
          <p:childTnLst>
            <p:seq>
              <p:cTn id="954" dur="indefinite" nodeType="mainSeq">
                <p:childTnLst>
                  <p:par>
                    <p:cTn id="955" fill="hold">
                      <p:stCondLst>
                        <p:cond delay="0"/>
                      </p:stCondLst>
                      <p:childTnLst>
                        <p:par>
                          <p:cTn id="956" fill="hold">
                            <p:stCondLst>
                              <p:cond delay="0"/>
                            </p:stCondLst>
                            <p:childTnLst>
                              <p:par>
                                <p:cTn id="957" nodeType="afterEffect" fill="hold" presetClass="entr" presetID="2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61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62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6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7" fill="hold">
                            <p:stCondLst>
                              <p:cond delay="1000"/>
                            </p:stCondLst>
                            <p:childTnLst>
                              <p:par>
                                <p:cTn id="968" nodeType="afterEffect" fill="hold" presetClass="entr" presetID="25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7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7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7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73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7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7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7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7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8" fill="hold">
                            <p:stCondLst>
                              <p:cond delay="3950"/>
                            </p:stCondLst>
                            <p:childTnLst>
                              <p:par>
                                <p:cTn id="979" nodeType="afterEffect" fill="hold" presetClass="entr" presetID="25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8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84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8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9" fill="hold">
                            <p:stCondLst>
                              <p:cond delay="5950"/>
                            </p:stCondLst>
                            <p:childTnLst>
                              <p:par>
                                <p:cTn id="990" nodeType="afterEffect" fill="hold" presetClass="entr" presetID="25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9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95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9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0" fill="hold">
                            <p:stCondLst>
                              <p:cond delay="7950"/>
                            </p:stCondLst>
                            <p:childTnLst>
                              <p:par>
                                <p:cTn id="1001" nodeType="afterEffect" fill="hold" presetClass="entr" presetID="25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0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0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0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06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0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0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0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01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54" name="Picture 4" descr="King Victor-Emanuel - Italija"/>
          <p:cNvPicPr/>
          <p:nvPr/>
        </p:nvPicPr>
        <p:blipFill>
          <a:blip r:embed="rId2"/>
          <a:stretch/>
        </p:blipFill>
        <p:spPr>
          <a:xfrm>
            <a:off x="2048040" y="0"/>
            <a:ext cx="1609200" cy="2076120"/>
          </a:xfrm>
          <a:prstGeom prst="rect">
            <a:avLst/>
          </a:prstGeom>
          <a:ln>
            <a:noFill/>
          </a:ln>
        </p:spPr>
      </p:pic>
      <p:pic>
        <p:nvPicPr>
          <p:cNvPr id="55" name="Picture 5" descr="Italian Mare Nostrum"/>
          <p:cNvPicPr/>
          <p:nvPr/>
        </p:nvPicPr>
        <p:blipFill>
          <a:blip r:embed="rId3"/>
          <a:stretch/>
        </p:blipFill>
        <p:spPr>
          <a:xfrm>
            <a:off x="0" y="2263680"/>
            <a:ext cx="9143640" cy="4593960"/>
          </a:xfrm>
          <a:prstGeom prst="rect">
            <a:avLst/>
          </a:prstGeom>
          <a:ln>
            <a:noFill/>
          </a:ln>
        </p:spPr>
      </p:pic>
      <p:pic>
        <p:nvPicPr>
          <p:cNvPr id="56" name="Picture 6" descr="800px-Flag_of_RSI"/>
          <p:cNvPicPr/>
          <p:nvPr/>
        </p:nvPicPr>
        <p:blipFill>
          <a:blip r:embed="rId4"/>
          <a:stretch/>
        </p:blipFill>
        <p:spPr>
          <a:xfrm>
            <a:off x="4724280" y="0"/>
            <a:ext cx="3123720" cy="2080800"/>
          </a:xfrm>
          <a:prstGeom prst="rect">
            <a:avLst/>
          </a:prstGeom>
          <a:ln>
            <a:noFill/>
          </a:ln>
        </p:spPr>
      </p:pic>
      <p:sp>
        <p:nvSpPr>
          <p:cNvPr id="57" name="CustomShape 1"/>
          <p:cNvSpPr/>
          <p:nvPr/>
        </p:nvSpPr>
        <p:spPr>
          <a:xfrm>
            <a:off x="150840" y="1355760"/>
            <a:ext cx="2308680" cy="70020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accent2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9999"/>
                </a:solidFill>
                <a:latin typeface="Macedonian Helv"/>
              </a:rPr>
              <a:t>Kralot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9999"/>
                </a:solidFill>
                <a:latin typeface="Macedonian Helv"/>
              </a:rPr>
              <a:t>Viktor Emanuel </a:t>
            </a:r>
            <a:r>
              <a:rPr b="1" lang="en-US" sz="2000" spc="-1" strike="noStrike">
                <a:solidFill>
                  <a:srgbClr val="009999"/>
                </a:solidFill>
                <a:latin typeface="Arial"/>
              </a:rPr>
              <a:t>III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7" dur="indefinite" restart="never" nodeType="tmRoot">
          <p:childTnLst>
            <p:seq>
              <p:cTn id="58" dur="indefinite" nodeType="mainSeq"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afterEffect" fill="hold" presetClass="entr" presetID="5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6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nodeType="afterEffect" fill="hold" presetClass="entr" presetID="5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nodeType="afterEffect" fill="hold" presetClass="entr" presetID="5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nodeType="afterEffect" fill="hold" presetClass="entr" presetID="5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8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237" name="Picture 3" descr="Teror"/>
          <p:cNvPicPr/>
          <p:nvPr/>
        </p:nvPicPr>
        <p:blipFill>
          <a:blip r:embed="rId2"/>
          <a:stretch/>
        </p:blipFill>
        <p:spPr>
          <a:xfrm>
            <a:off x="152280" y="104760"/>
            <a:ext cx="4447800" cy="6752880"/>
          </a:xfrm>
          <a:prstGeom prst="rect">
            <a:avLst/>
          </a:prstGeom>
          <a:ln>
            <a:noFill/>
          </a:ln>
        </p:spPr>
      </p:pic>
      <p:pic>
        <p:nvPicPr>
          <p:cNvPr id="238" name="Picture 4" descr="ist-016"/>
          <p:cNvPicPr/>
          <p:nvPr/>
        </p:nvPicPr>
        <p:blipFill>
          <a:blip r:embed="rId3"/>
          <a:stretch/>
        </p:blipFill>
        <p:spPr>
          <a:xfrm>
            <a:off x="4462560" y="0"/>
            <a:ext cx="4681080" cy="2927160"/>
          </a:xfrm>
          <a:prstGeom prst="rect">
            <a:avLst/>
          </a:prstGeom>
          <a:ln>
            <a:noFill/>
          </a:ln>
        </p:spPr>
      </p:pic>
      <p:pic>
        <p:nvPicPr>
          <p:cNvPr id="239" name="Picture 6" descr="srpski_narode"/>
          <p:cNvPicPr/>
          <p:nvPr/>
        </p:nvPicPr>
        <p:blipFill>
          <a:blip r:embed="rId4"/>
          <a:stretch/>
        </p:blipFill>
        <p:spPr>
          <a:xfrm>
            <a:off x="5813280" y="2590920"/>
            <a:ext cx="2530080" cy="4266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11" dur="indefinite" restart="never" nodeType="tmRoot">
          <p:childTnLst>
            <p:seq>
              <p:cTn id="1012" dur="indefinite" nodeType="mainSeq">
                <p:childTnLst>
                  <p:par>
                    <p:cTn id="1013" fill="hold">
                      <p:stCondLst>
                        <p:cond delay="0"/>
                      </p:stCondLst>
                      <p:childTnLst>
                        <p:par>
                          <p:cTn id="1014" fill="hold">
                            <p:stCondLst>
                              <p:cond delay="0"/>
                            </p:stCondLst>
                            <p:childTnLst>
                              <p:par>
                                <p:cTn id="1015" nodeType="afterEffect" fill="hold" presetClass="entr" presetID="8" presetSubtype="3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out)" transition="in">
                                      <p:cBhvr additive="repl">
                                        <p:cTn id="1017" dur="2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9" nodeType="afterEffect" fill="hold" presetClass="entr" presetID="8" presetSubtype="32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out)" transition="in">
                                      <p:cBhvr additive="repl">
                                        <p:cTn id="1021" dur="2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2" fill="hold">
                            <p:stCondLst>
                              <p:cond delay="5000"/>
                            </p:stCondLst>
                            <p:childTnLst>
                              <p:par>
                                <p:cTn id="1023" nodeType="afterEffect" fill="hold" presetClass="entr" presetID="8" presetSubtype="32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out)" transition="in">
                                      <p:cBhvr additive="repl">
                                        <p:cTn id="1025" dur="2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241" name="Picture 3" descr="str_03s"/>
          <p:cNvPicPr/>
          <p:nvPr/>
        </p:nvPicPr>
        <p:blipFill>
          <a:blip r:embed="rId2"/>
          <a:stretch/>
        </p:blipFill>
        <p:spPr>
          <a:xfrm>
            <a:off x="7029360" y="2286000"/>
            <a:ext cx="2114280" cy="1428480"/>
          </a:xfrm>
          <a:prstGeom prst="rect">
            <a:avLst/>
          </a:prstGeom>
          <a:ln>
            <a:noFill/>
          </a:ln>
        </p:spPr>
      </p:pic>
      <p:pic>
        <p:nvPicPr>
          <p:cNvPr id="242" name="Picture 4" descr="1941-09-30"/>
          <p:cNvPicPr/>
          <p:nvPr/>
        </p:nvPicPr>
        <p:blipFill>
          <a:blip r:embed="rId3"/>
          <a:stretch/>
        </p:blipFill>
        <p:spPr>
          <a:xfrm>
            <a:off x="228600" y="2209680"/>
            <a:ext cx="2361960" cy="1676160"/>
          </a:xfrm>
          <a:prstGeom prst="rect">
            <a:avLst/>
          </a:prstGeom>
          <a:ln>
            <a:noFill/>
          </a:ln>
        </p:spPr>
      </p:pic>
      <p:pic>
        <p:nvPicPr>
          <p:cNvPr id="243" name="Picture 5" descr="1941-10-15"/>
          <p:cNvPicPr/>
          <p:nvPr/>
        </p:nvPicPr>
        <p:blipFill>
          <a:blip r:embed="rId4"/>
          <a:stretch/>
        </p:blipFill>
        <p:spPr>
          <a:xfrm>
            <a:off x="4495680" y="2057400"/>
            <a:ext cx="2361960" cy="1704600"/>
          </a:xfrm>
          <a:prstGeom prst="rect">
            <a:avLst/>
          </a:prstGeom>
          <a:ln>
            <a:noFill/>
          </a:ln>
        </p:spPr>
      </p:pic>
      <p:pic>
        <p:nvPicPr>
          <p:cNvPr id="244" name="Picture 6" descr="1941-10-21"/>
          <p:cNvPicPr/>
          <p:nvPr/>
        </p:nvPicPr>
        <p:blipFill>
          <a:blip r:embed="rId5"/>
          <a:stretch/>
        </p:blipFill>
        <p:spPr>
          <a:xfrm>
            <a:off x="1625760" y="3657600"/>
            <a:ext cx="2260080" cy="3200040"/>
          </a:xfrm>
          <a:prstGeom prst="rect">
            <a:avLst/>
          </a:prstGeom>
          <a:ln>
            <a:noFill/>
          </a:ln>
        </p:spPr>
      </p:pic>
      <p:pic>
        <p:nvPicPr>
          <p:cNvPr id="245" name="Picture 7" descr="Kragujevac, 01"/>
          <p:cNvPicPr/>
          <p:nvPr/>
        </p:nvPicPr>
        <p:blipFill>
          <a:blip r:embed="rId6"/>
          <a:stretch/>
        </p:blipFill>
        <p:spPr>
          <a:xfrm>
            <a:off x="4038480" y="3857760"/>
            <a:ext cx="4762080" cy="2999880"/>
          </a:xfrm>
          <a:prstGeom prst="rect">
            <a:avLst/>
          </a:prstGeom>
          <a:ln>
            <a:noFill/>
          </a:ln>
        </p:spPr>
      </p:pic>
      <p:pic>
        <p:nvPicPr>
          <p:cNvPr id="246" name="Picture 8" descr="str_01s"/>
          <p:cNvPicPr/>
          <p:nvPr/>
        </p:nvPicPr>
        <p:blipFill>
          <a:blip r:embed="rId7"/>
          <a:stretch/>
        </p:blipFill>
        <p:spPr>
          <a:xfrm>
            <a:off x="3657600" y="0"/>
            <a:ext cx="2590560" cy="1850760"/>
          </a:xfrm>
          <a:prstGeom prst="rect">
            <a:avLst/>
          </a:prstGeom>
          <a:ln>
            <a:noFill/>
          </a:ln>
        </p:spPr>
      </p:pic>
      <p:pic>
        <p:nvPicPr>
          <p:cNvPr id="247" name="Picture 9" descr="str_02s"/>
          <p:cNvPicPr/>
          <p:nvPr/>
        </p:nvPicPr>
        <p:blipFill>
          <a:blip r:embed="rId8"/>
          <a:stretch/>
        </p:blipFill>
        <p:spPr>
          <a:xfrm>
            <a:off x="6477120" y="380880"/>
            <a:ext cx="2666520" cy="1680840"/>
          </a:xfrm>
          <a:prstGeom prst="rect">
            <a:avLst/>
          </a:prstGeom>
          <a:ln>
            <a:noFill/>
          </a:ln>
        </p:spPr>
      </p:pic>
      <p:pic>
        <p:nvPicPr>
          <p:cNvPr id="248" name="Picture 10" descr="obznana"/>
          <p:cNvPicPr/>
          <p:nvPr/>
        </p:nvPicPr>
        <p:blipFill>
          <a:blip r:embed="rId9"/>
          <a:stretch/>
        </p:blipFill>
        <p:spPr>
          <a:xfrm>
            <a:off x="228600" y="228600"/>
            <a:ext cx="2971440" cy="1790280"/>
          </a:xfrm>
          <a:prstGeom prst="rect">
            <a:avLst/>
          </a:prstGeom>
          <a:ln>
            <a:noFill/>
          </a:ln>
        </p:spPr>
      </p:pic>
      <p:sp>
        <p:nvSpPr>
          <p:cNvPr id="249" name="CustomShape 1"/>
          <p:cNvSpPr/>
          <p:nvPr/>
        </p:nvSpPr>
        <p:spPr>
          <a:xfrm>
            <a:off x="2576520" y="2575080"/>
            <a:ext cx="2060280" cy="70020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tx2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cc3300"/>
                </a:solidFill>
                <a:latin typeface="Macedonian Helv"/>
              </a:rPr>
              <a:t>KRAGUJEVAC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cc3300"/>
                </a:solidFill>
                <a:latin typeface="Macedonian Helv"/>
              </a:rPr>
              <a:t>21.10.1941 god.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50" name="CustomShape 2"/>
          <p:cNvSpPr/>
          <p:nvPr/>
        </p:nvSpPr>
        <p:spPr>
          <a:xfrm>
            <a:off x="282240" y="4811760"/>
            <a:ext cx="1453680" cy="100512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tx2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cc3300"/>
                </a:solidFill>
                <a:latin typeface="Macedonian Helv"/>
              </a:rPr>
              <a:t>2.300 lu|e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cc3300"/>
                </a:solidFill>
                <a:latin typeface="Macedonian Helv"/>
              </a:rPr>
              <a:t>stralani vo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cc3300"/>
                </a:solidFill>
                <a:latin typeface="Macedonian Helv"/>
              </a:rPr>
              <a:t>eden den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26" dur="indefinite" restart="never" nodeType="tmRoot">
          <p:childTnLst>
            <p:seq>
              <p:cTn id="1027" dur="indefinite" nodeType="mainSeq">
                <p:childTnLst>
                  <p:par>
                    <p:cTn id="1028" fill="hold">
                      <p:stCondLst>
                        <p:cond delay="0"/>
                      </p:stCondLst>
                      <p:childTnLst>
                        <p:par>
                          <p:cTn id="1029" fill="hold">
                            <p:stCondLst>
                              <p:cond delay="0"/>
                            </p:stCondLst>
                            <p:childTnLst>
                              <p:par>
                                <p:cTn id="1030" nodeType="afterEffect" fill="hold" presetClass="entr" presetID="27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0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1032" dur="8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rgb(-103,51,51)"/>
                                          </p:val>
                                        </p:tav>
                                        <p:tav tm="50000">
                                          <p:val>
                                            <p:strVal val="rgb(-103,-103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1033" dur="8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rgb(-103,51,51)"/>
                                          </p:val>
                                        </p:tav>
                                        <p:tav tm="50000">
                                          <p:val>
                                            <p:strVal val="rgb(-103,-103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4" dur="8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5" nodeType="withEffect" fill="hold" presetClass="entr" presetID="27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0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1037" dur="8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rgb(-103,51,51)"/>
                                          </p:val>
                                        </p:tav>
                                        <p:tav tm="50000">
                                          <p:val>
                                            <p:strVal val="rgb(-103,-103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1038" dur="8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rgb(-103,51,51)"/>
                                          </p:val>
                                        </p:tav>
                                        <p:tav tm="50000">
                                          <p:val>
                                            <p:strVal val="rgb(-103,-103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9" dur="8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0" fill="hold">
                            <p:stCondLst>
                              <p:cond delay="1080"/>
                            </p:stCondLst>
                            <p:childTnLst>
                              <p:par>
                                <p:cTn id="1041" nodeType="afterEffect" fill="hold" presetClass="entr" presetID="23" presetSubtype="16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43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44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5" fill="hold">
                            <p:stCondLst>
                              <p:cond delay="3080"/>
                            </p:stCondLst>
                            <p:childTnLst>
                              <p:par>
                                <p:cTn id="1046" nodeType="afterEffect" fill="hold" presetClass="entr" presetID="23" presetSubtype="16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48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49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0" fill="hold">
                            <p:stCondLst>
                              <p:cond delay="5080"/>
                            </p:stCondLst>
                            <p:childTnLst>
                              <p:par>
                                <p:cTn id="1051" nodeType="afterEffect" fill="hold" presetClass="entr" presetID="23" presetSubtype="16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53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54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5" fill="hold">
                            <p:stCondLst>
                              <p:cond delay="7080"/>
                            </p:stCondLst>
                            <p:childTnLst>
                              <p:par>
                                <p:cTn id="1056" nodeType="afterEffect" fill="hold" presetClass="entr" presetID="23" presetSubtype="16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58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59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0" fill="hold">
                            <p:stCondLst>
                              <p:cond delay="9080"/>
                            </p:stCondLst>
                            <p:childTnLst>
                              <p:par>
                                <p:cTn id="1061" nodeType="afterEffect" fill="hold" presetClass="entr" presetID="23" presetSubtype="16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63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64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5" fill="hold">
                            <p:stCondLst>
                              <p:cond delay="11080"/>
                            </p:stCondLst>
                            <p:childTnLst>
                              <p:par>
                                <p:cTn id="1066" nodeType="afterEffect" fill="hold" presetClass="entr" presetID="23" presetSubtype="16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68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69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0" fill="hold">
                            <p:stCondLst>
                              <p:cond delay="13080"/>
                            </p:stCondLst>
                            <p:childTnLst>
                              <p:par>
                                <p:cTn id="1071" nodeType="afterEffect" fill="hold" presetClass="entr" presetID="23" presetSubtype="16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73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74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5" fill="hold">
                            <p:stCondLst>
                              <p:cond delay="15080"/>
                            </p:stCondLst>
                            <p:childTnLst>
                              <p:par>
                                <p:cTn id="1076" nodeType="afterEffect" fill="hold" presetClass="entr" presetID="23" presetSubtype="16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78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79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252" name="Picture 3" descr="Partizani, 03"/>
          <p:cNvPicPr/>
          <p:nvPr/>
        </p:nvPicPr>
        <p:blipFill>
          <a:blip r:embed="rId2"/>
          <a:stretch/>
        </p:blipFill>
        <p:spPr>
          <a:xfrm>
            <a:off x="152280" y="152280"/>
            <a:ext cx="4498560" cy="3241440"/>
          </a:xfrm>
          <a:prstGeom prst="rect">
            <a:avLst/>
          </a:prstGeom>
          <a:ln>
            <a:noFill/>
          </a:ln>
        </p:spPr>
      </p:pic>
      <p:pic>
        <p:nvPicPr>
          <p:cNvPr id="253" name="Picture 4" descr="Partizani, 01"/>
          <p:cNvPicPr/>
          <p:nvPr/>
        </p:nvPicPr>
        <p:blipFill>
          <a:blip r:embed="rId3"/>
          <a:stretch/>
        </p:blipFill>
        <p:spPr>
          <a:xfrm>
            <a:off x="0" y="3809880"/>
            <a:ext cx="4471560" cy="2838240"/>
          </a:xfrm>
          <a:prstGeom prst="rect">
            <a:avLst/>
          </a:prstGeom>
          <a:ln>
            <a:noFill/>
          </a:ln>
        </p:spPr>
      </p:pic>
      <p:pic>
        <p:nvPicPr>
          <p:cNvPr id="254" name="Picture 5" descr="Partizani, 02"/>
          <p:cNvPicPr/>
          <p:nvPr/>
        </p:nvPicPr>
        <p:blipFill>
          <a:blip r:embed="rId4"/>
          <a:stretch/>
        </p:blipFill>
        <p:spPr>
          <a:xfrm>
            <a:off x="4419720" y="457200"/>
            <a:ext cx="4374720" cy="3034800"/>
          </a:xfrm>
          <a:prstGeom prst="rect">
            <a:avLst/>
          </a:prstGeom>
          <a:ln>
            <a:noFill/>
          </a:ln>
        </p:spPr>
      </p:pic>
      <p:pic>
        <p:nvPicPr>
          <p:cNvPr id="255" name="Picture 6" descr="Uzice 1941"/>
          <p:cNvPicPr/>
          <p:nvPr/>
        </p:nvPicPr>
        <p:blipFill>
          <a:blip r:embed="rId5"/>
          <a:stretch/>
        </p:blipFill>
        <p:spPr>
          <a:xfrm>
            <a:off x="4267080" y="3581280"/>
            <a:ext cx="4435200" cy="2889000"/>
          </a:xfrm>
          <a:prstGeom prst="rect">
            <a:avLst/>
          </a:prstGeom>
          <a:ln>
            <a:noFill/>
          </a:ln>
        </p:spPr>
      </p:pic>
      <p:sp>
        <p:nvSpPr>
          <p:cNvPr id="256" name="CustomShape 1"/>
          <p:cNvSpPr/>
          <p:nvPr/>
        </p:nvSpPr>
        <p:spPr>
          <a:xfrm>
            <a:off x="5286240" y="-61920"/>
            <a:ext cx="2320920" cy="57780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tx2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cc3300"/>
                </a:solidFill>
                <a:latin typeface="Macedonian Helv"/>
              </a:rPr>
              <a:t>PARTIZANI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80" dur="indefinite" restart="never" nodeType="tmRoot">
          <p:childTnLst>
            <p:seq>
              <p:cTn id="1081" dur="indefinite" nodeType="mainSeq">
                <p:childTnLst>
                  <p:par>
                    <p:cTn id="1082" fill="hold">
                      <p:stCondLst>
                        <p:cond delay="0"/>
                      </p:stCondLst>
                      <p:childTnLst>
                        <p:par>
                          <p:cTn id="1083" fill="hold">
                            <p:stCondLst>
                              <p:cond delay="0"/>
                            </p:stCondLst>
                            <p:childTnLst>
                              <p:par>
                                <p:cTn id="1084" nodeType="after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086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8" nodeType="afterEffect" fill="hold" presetClass="entr" presetID="12" presetSubtype="4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090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2" nodeType="afterEffect" fill="hold" presetClass="entr" presetID="12" presetSubtype="4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094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5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6" nodeType="afterEffect" fill="hold" presetClass="entr" presetID="12" presetSubtype="4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098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100" nodeType="afterEffect" fill="hold" presetClass="entr" presetID="12" presetSubtype="4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110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258" name="Picture 3" descr="Tito_i_prva_proleterska"/>
          <p:cNvPicPr/>
          <p:nvPr/>
        </p:nvPicPr>
        <p:blipFill>
          <a:blip r:embed="rId2"/>
          <a:stretch/>
        </p:blipFill>
        <p:spPr>
          <a:xfrm>
            <a:off x="304920" y="533520"/>
            <a:ext cx="4952520" cy="3230280"/>
          </a:xfrm>
          <a:prstGeom prst="rect">
            <a:avLst/>
          </a:prstGeom>
          <a:ln>
            <a:noFill/>
          </a:ln>
        </p:spPr>
      </p:pic>
      <p:pic>
        <p:nvPicPr>
          <p:cNvPr id="259" name="Picture 4" descr="tito&amp;koca"/>
          <p:cNvPicPr/>
          <p:nvPr/>
        </p:nvPicPr>
        <p:blipFill>
          <a:blip r:embed="rId3"/>
          <a:stretch/>
        </p:blipFill>
        <p:spPr>
          <a:xfrm>
            <a:off x="457200" y="4162320"/>
            <a:ext cx="3962160" cy="2695320"/>
          </a:xfrm>
          <a:prstGeom prst="rect">
            <a:avLst/>
          </a:prstGeom>
          <a:ln>
            <a:noFill/>
          </a:ln>
        </p:spPr>
      </p:pic>
      <p:pic>
        <p:nvPicPr>
          <p:cNvPr id="260" name="Picture 5" descr="tito-avnoj"/>
          <p:cNvPicPr/>
          <p:nvPr/>
        </p:nvPicPr>
        <p:blipFill>
          <a:blip r:embed="rId4"/>
          <a:stretch/>
        </p:blipFill>
        <p:spPr>
          <a:xfrm>
            <a:off x="4697280" y="2362320"/>
            <a:ext cx="4446360" cy="4495320"/>
          </a:xfrm>
          <a:prstGeom prst="rect">
            <a:avLst/>
          </a:prstGeom>
          <a:ln>
            <a:noFill/>
          </a:ln>
        </p:spPr>
      </p:pic>
      <p:sp>
        <p:nvSpPr>
          <p:cNvPr id="261" name="CustomShape 1"/>
          <p:cNvSpPr/>
          <p:nvPr/>
        </p:nvSpPr>
        <p:spPr>
          <a:xfrm>
            <a:off x="5399640" y="203040"/>
            <a:ext cx="3582720" cy="161496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tx2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cc3300"/>
                </a:solidFill>
                <a:latin typeface="Macedonian Helv"/>
              </a:rPr>
              <a:t>26-27.11.1942 g. Biha}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cc3300"/>
                </a:solidFill>
                <a:latin typeface="Macedonian Helv"/>
              </a:rPr>
              <a:t>Prvo zasedanie na AVNOJ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cc3300"/>
                </a:solidFill>
                <a:latin typeface="Macedonian Helv"/>
              </a:rPr>
              <a:t>(Anti-fa{isti~ko Sobranie na 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cc3300"/>
                </a:solidFill>
                <a:latin typeface="Macedonian Helv"/>
              </a:rPr>
              <a:t>Narodnoto osloboduvawe </a:t>
            </a:r>
            <a:endParaRPr b="0" lang="en-US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cc3300"/>
                </a:solidFill>
                <a:latin typeface="Macedonian Helv"/>
              </a:rPr>
              <a:t>na Jugoslavija)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03" dur="indefinite" restart="never" nodeType="tmRoot">
          <p:childTnLst>
            <p:seq>
              <p:cTn id="1104" dur="indefinite" nodeType="mainSeq">
                <p:childTnLst>
                  <p:par>
                    <p:cTn id="1105" fill="hold">
                      <p:stCondLst>
                        <p:cond delay="0"/>
                      </p:stCondLst>
                      <p:childTnLst>
                        <p:par>
                          <p:cTn id="1106" fill="hold">
                            <p:stCondLst>
                              <p:cond delay="0"/>
                            </p:stCondLst>
                            <p:childTnLst>
                              <p:par>
                                <p:cTn id="1107" nodeType="afterEffect" fill="hold" presetClass="entr" presetID="31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09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10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11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112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4" nodeType="afterEffect" fill="hold" presetClass="entr" presetID="31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16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17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18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119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1" nodeType="afterEffect" fill="hold" presetClass="entr" presetID="31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23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24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25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126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28" nodeType="afterEffect" fill="hold" presetClass="entr" presetID="31">
                                  <p:stCondLst>
                                    <p:cond delay="5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30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31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32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133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263" name="Picture 3" descr="Formiranjeto na KP na Albania"/>
          <p:cNvPicPr/>
          <p:nvPr/>
        </p:nvPicPr>
        <p:blipFill>
          <a:blip r:embed="rId2"/>
          <a:stretch/>
        </p:blipFill>
        <p:spPr>
          <a:xfrm>
            <a:off x="380880" y="457200"/>
            <a:ext cx="2862000" cy="3497040"/>
          </a:xfrm>
          <a:prstGeom prst="rect">
            <a:avLst/>
          </a:prstGeom>
          <a:ln>
            <a:noFill/>
          </a:ln>
        </p:spPr>
      </p:pic>
      <p:pic>
        <p:nvPicPr>
          <p:cNvPr id="264" name="Picture 4" descr="Enver Hodza, 01"/>
          <p:cNvPicPr/>
          <p:nvPr/>
        </p:nvPicPr>
        <p:blipFill>
          <a:blip r:embed="rId3"/>
          <a:stretch/>
        </p:blipFill>
        <p:spPr>
          <a:xfrm>
            <a:off x="3581280" y="609480"/>
            <a:ext cx="5231880" cy="3260520"/>
          </a:xfrm>
          <a:prstGeom prst="rect">
            <a:avLst/>
          </a:prstGeom>
          <a:ln>
            <a:noFill/>
          </a:ln>
        </p:spPr>
      </p:pic>
      <p:pic>
        <p:nvPicPr>
          <p:cNvPr id="265" name="Picture 5" descr="Prvite partizanski edinici vo Albanija, 02"/>
          <p:cNvPicPr/>
          <p:nvPr/>
        </p:nvPicPr>
        <p:blipFill>
          <a:blip r:embed="rId4"/>
          <a:stretch/>
        </p:blipFill>
        <p:spPr>
          <a:xfrm>
            <a:off x="0" y="4267080"/>
            <a:ext cx="5874840" cy="2377800"/>
          </a:xfrm>
          <a:prstGeom prst="rect">
            <a:avLst/>
          </a:prstGeom>
          <a:ln>
            <a:noFill/>
          </a:ln>
        </p:spPr>
      </p:pic>
      <p:pic>
        <p:nvPicPr>
          <p:cNvPr id="266" name="Picture 6" descr="Prvite partizanski edinici vo Albanija"/>
          <p:cNvPicPr/>
          <p:nvPr/>
        </p:nvPicPr>
        <p:blipFill>
          <a:blip r:embed="rId5"/>
          <a:stretch/>
        </p:blipFill>
        <p:spPr>
          <a:xfrm>
            <a:off x="6172200" y="3638520"/>
            <a:ext cx="2742840" cy="3219120"/>
          </a:xfrm>
          <a:prstGeom prst="rect">
            <a:avLst/>
          </a:prstGeom>
          <a:ln>
            <a:noFill/>
          </a:ln>
        </p:spPr>
      </p:pic>
      <p:sp>
        <p:nvSpPr>
          <p:cNvPr id="267" name="CustomShape 1"/>
          <p:cNvSpPr/>
          <p:nvPr/>
        </p:nvSpPr>
        <p:spPr>
          <a:xfrm>
            <a:off x="1360800" y="0"/>
            <a:ext cx="6648840" cy="51696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tx1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cc3300"/>
                </a:solidFill>
                <a:latin typeface="Macedonian Helv"/>
              </a:rPr>
              <a:t>Enver Hoxa – voda~ na KP na Albanija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34" dur="indefinite" restart="never" nodeType="tmRoot">
          <p:childTnLst>
            <p:seq>
              <p:cTn id="1135" dur="indefinite" nodeType="mainSeq">
                <p:childTnLst>
                  <p:par>
                    <p:cTn id="1136" fill="hold">
                      <p:stCondLst>
                        <p:cond delay="0"/>
                      </p:stCondLst>
                      <p:childTnLst>
                        <p:par>
                          <p:cTn id="1137" fill="hold">
                            <p:stCondLst>
                              <p:cond delay="0"/>
                            </p:stCondLst>
                            <p:childTnLst>
                              <p:par>
                                <p:cTn id="1138" nodeType="afterEffect" fill="hold" presetClass="entr" presetID="5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40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41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142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4" nodeType="afterEffect" fill="hold" presetClass="entr" presetID="5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46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47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148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50" nodeType="afterEffect" fill="hold" presetClass="entr" presetID="50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52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53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154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5" fill="hold">
                            <p:stCondLst>
                              <p:cond delay="5400"/>
                            </p:stCondLst>
                            <p:childTnLst>
                              <p:par>
                                <p:cTn id="1156" nodeType="afterEffect" fill="hold" presetClass="entr" presetID="5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58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59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160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1" fill="hold">
                            <p:stCondLst>
                              <p:cond delay="7400"/>
                            </p:stCondLst>
                            <p:childTnLst>
                              <p:par>
                                <p:cTn id="1162" nodeType="afterEffect" fill="hold" presetClass="entr" presetID="5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64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65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166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269" name="Picture 3" descr="600px-Flag_of_Albania 1939"/>
          <p:cNvPicPr/>
          <p:nvPr/>
        </p:nvPicPr>
        <p:blipFill>
          <a:blip r:embed="rId2"/>
          <a:stretch/>
        </p:blipFill>
        <p:spPr>
          <a:xfrm>
            <a:off x="76320" y="558720"/>
            <a:ext cx="4190760" cy="2793600"/>
          </a:xfrm>
          <a:prstGeom prst="rect">
            <a:avLst/>
          </a:prstGeom>
          <a:ln>
            <a:noFill/>
          </a:ln>
        </p:spPr>
      </p:pic>
      <p:pic>
        <p:nvPicPr>
          <p:cNvPr id="270" name="Picture 4" descr="Albanian Ballists which commited many crimes against Serb Christian population"/>
          <p:cNvPicPr/>
          <p:nvPr/>
        </p:nvPicPr>
        <p:blipFill>
          <a:blip r:embed="rId3"/>
          <a:stretch/>
        </p:blipFill>
        <p:spPr>
          <a:xfrm>
            <a:off x="152280" y="3781440"/>
            <a:ext cx="4285800" cy="3076200"/>
          </a:xfrm>
          <a:prstGeom prst="rect">
            <a:avLst/>
          </a:prstGeom>
          <a:ln>
            <a:noFill/>
          </a:ln>
        </p:spPr>
      </p:pic>
      <p:pic>
        <p:nvPicPr>
          <p:cNvPr id="271" name="Picture 5" descr="nazikos2"/>
          <p:cNvPicPr/>
          <p:nvPr/>
        </p:nvPicPr>
        <p:blipFill>
          <a:blip r:embed="rId4"/>
          <a:stretch/>
        </p:blipFill>
        <p:spPr>
          <a:xfrm>
            <a:off x="5867280" y="685800"/>
            <a:ext cx="3085920" cy="3024000"/>
          </a:xfrm>
          <a:prstGeom prst="rect">
            <a:avLst/>
          </a:prstGeom>
          <a:ln>
            <a:noFill/>
          </a:ln>
        </p:spPr>
      </p:pic>
      <p:pic>
        <p:nvPicPr>
          <p:cNvPr id="272" name="Picture 6" descr="Pronazi Albanian demonstration"/>
          <p:cNvPicPr/>
          <p:nvPr/>
        </p:nvPicPr>
        <p:blipFill>
          <a:blip r:embed="rId5"/>
          <a:stretch/>
        </p:blipFill>
        <p:spPr>
          <a:xfrm>
            <a:off x="4648320" y="3809880"/>
            <a:ext cx="4495320" cy="2984040"/>
          </a:xfrm>
          <a:prstGeom prst="rect">
            <a:avLst/>
          </a:prstGeom>
          <a:ln>
            <a:noFill/>
          </a:ln>
        </p:spPr>
      </p:pic>
      <p:pic>
        <p:nvPicPr>
          <p:cNvPr id="273" name="Picture 7" descr="logo_pbk2"/>
          <p:cNvPicPr/>
          <p:nvPr/>
        </p:nvPicPr>
        <p:blipFill>
          <a:blip r:embed="rId6"/>
          <a:stretch/>
        </p:blipFill>
        <p:spPr>
          <a:xfrm>
            <a:off x="4419720" y="1371600"/>
            <a:ext cx="1342800" cy="1380600"/>
          </a:xfrm>
          <a:prstGeom prst="rect">
            <a:avLst/>
          </a:prstGeom>
          <a:ln>
            <a:noFill/>
          </a:ln>
        </p:spPr>
      </p:pic>
      <p:sp>
        <p:nvSpPr>
          <p:cNvPr id="274" name="CustomShape 1"/>
          <p:cNvSpPr/>
          <p:nvPr/>
        </p:nvSpPr>
        <p:spPr>
          <a:xfrm>
            <a:off x="1332000" y="-111240"/>
            <a:ext cx="7063560" cy="63900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tx2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3600" spc="-1" strike="noStrike">
                <a:solidFill>
                  <a:srgbClr val="cc3300"/>
                </a:solidFill>
                <a:latin typeface="Arial"/>
              </a:rPr>
              <a:t>Balli Kombëtar – </a:t>
            </a:r>
            <a:r>
              <a:rPr b="1" lang="en-US" sz="3600" spc="-1" strike="noStrike">
                <a:solidFill>
                  <a:srgbClr val="cc3300"/>
                </a:solidFill>
                <a:latin typeface="Macedonian Helv"/>
              </a:rPr>
              <a:t>Naroden Front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67" dur="indefinite" restart="never" nodeType="tmRoot">
          <p:childTnLst>
            <p:seq>
              <p:cTn id="1168" dur="indefinite" nodeType="mainSeq">
                <p:childTnLst>
                  <p:par>
                    <p:cTn id="1169" fill="hold">
                      <p:stCondLst>
                        <p:cond delay="0"/>
                      </p:stCondLst>
                      <p:childTnLst>
                        <p:par>
                          <p:cTn id="1170" fill="hold">
                            <p:stCondLst>
                              <p:cond delay="0"/>
                            </p:stCondLst>
                            <p:childTnLst>
                              <p:par>
                                <p:cTn id="1171" nodeType="afterEffect" fill="hold" presetClass="entr" presetID="3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73" dur="8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74" dur="8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75" dur="8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76" dur="8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0" nodeType="afterEffect" fill="hold" presetClass="entr" presetID="3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82" dur="8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83" dur="8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84" dur="8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85" dur="8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8" fill="hold">
                            <p:stCondLst>
                              <p:cond delay="3000"/>
                            </p:stCondLst>
                            <p:childTnLst>
                              <p:par>
                                <p:cTn id="1189" nodeType="afterEffect" fill="hold" presetClass="entr" presetID="3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91" dur="8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92" dur="8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93" dur="8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94" dur="8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98" nodeType="afterEffect" fill="hold" presetClass="entr" presetID="3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00" dur="8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201" dur="8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02" dur="8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03" dur="8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6" fill="hold">
                            <p:stCondLst>
                              <p:cond delay="7000"/>
                            </p:stCondLst>
                            <p:childTnLst>
                              <p:par>
                                <p:cTn id="1207" nodeType="afterEffect" fill="hold" presetClass="entr" presetID="3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09" dur="8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210" dur="8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11" dur="8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12" dur="8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216" nodeType="afterEffect" fill="hold" presetClass="entr" presetID="3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18" dur="8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219" dur="8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20" dur="8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21" dur="8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276" name="Picture 3" descr="map1"/>
          <p:cNvPicPr/>
          <p:nvPr/>
        </p:nvPicPr>
        <p:blipFill>
          <a:blip r:embed="rId2"/>
          <a:stretch/>
        </p:blipFill>
        <p:spPr>
          <a:xfrm>
            <a:off x="914400" y="-39600"/>
            <a:ext cx="6933960" cy="6897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24" dur="indefinite" restart="never" nodeType="tmRoot">
          <p:childTnLst>
            <p:seq>
              <p:cTn id="1225" dur="indefinite" nodeType="mainSeq">
                <p:childTnLst>
                  <p:par>
                    <p:cTn id="1226" fill="hold">
                      <p:stCondLst>
                        <p:cond delay="0"/>
                      </p:stCondLst>
                      <p:childTnLst>
                        <p:par>
                          <p:cTn id="1227" fill="hold">
                            <p:stCondLst>
                              <p:cond delay="0"/>
                            </p:stCondLst>
                            <p:childTnLst>
                              <p:par>
                                <p:cTn id="1228" nodeType="after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1230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59" name="Picture 3" descr="Kralot Zogu I"/>
          <p:cNvPicPr/>
          <p:nvPr/>
        </p:nvPicPr>
        <p:blipFill>
          <a:blip r:embed="rId2"/>
          <a:stretch/>
        </p:blipFill>
        <p:spPr>
          <a:xfrm>
            <a:off x="55440" y="838080"/>
            <a:ext cx="2998440" cy="4114440"/>
          </a:xfrm>
          <a:prstGeom prst="rect">
            <a:avLst/>
          </a:prstGeom>
          <a:ln>
            <a:noFill/>
          </a:ln>
        </p:spPr>
      </p:pic>
      <p:pic>
        <p:nvPicPr>
          <p:cNvPr id="60" name="Picture 4" descr="King Zog of Albania (left) with Ital"/>
          <p:cNvPicPr/>
          <p:nvPr/>
        </p:nvPicPr>
        <p:blipFill>
          <a:blip r:embed="rId3"/>
          <a:stretch/>
        </p:blipFill>
        <p:spPr>
          <a:xfrm>
            <a:off x="3048120" y="838080"/>
            <a:ext cx="6095520" cy="4100040"/>
          </a:xfrm>
          <a:prstGeom prst="rect">
            <a:avLst/>
          </a:prstGeom>
          <a:ln>
            <a:noFill/>
          </a:ln>
        </p:spPr>
      </p:pic>
      <p:sp>
        <p:nvSpPr>
          <p:cNvPr id="61" name="CustomShape 1"/>
          <p:cNvSpPr/>
          <p:nvPr/>
        </p:nvSpPr>
        <p:spPr>
          <a:xfrm>
            <a:off x="667800" y="5273640"/>
            <a:ext cx="7952040" cy="82188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tx2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cc3300"/>
                </a:solidFill>
                <a:latin typeface="Macedonian Helv"/>
              </a:rPr>
              <a:t>Albanskiot kral Ahmet Zogu i so Italijanskiot minister 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cc3300"/>
                </a:solidFill>
                <a:latin typeface="Macedonian Helv"/>
              </a:rPr>
              <a:t>za nadvore{ni raboti Grofot ^ano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4" dur="indefinite" restart="never" nodeType="tmRoot">
          <p:childTnLst>
            <p:seq>
              <p:cTn id="85" dur="indefinite" nodeType="mainSeq"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nodeType="afterEffect" fill="hold" presetClass="entr" presetID="16" presetSubtype="37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Vertical)" transition="in">
                                      <p:cBhvr additive="repl">
                                        <p:cTn id="9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nodeType="afterEffect" fill="hold" presetClass="entr" presetID="16" presetSubtype="37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Vertical)" transition="in">
                                      <p:cBhvr additive="repl">
                                        <p:cTn id="9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nodeType="afterEffect" fill="hold" presetClass="entr" presetID="35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9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63" name="Picture 4" descr="Italijanska vojska, 01"/>
          <p:cNvPicPr/>
          <p:nvPr/>
        </p:nvPicPr>
        <p:blipFill>
          <a:blip r:embed="rId2"/>
          <a:stretch/>
        </p:blipFill>
        <p:spPr>
          <a:xfrm>
            <a:off x="3733920" y="106200"/>
            <a:ext cx="5409720" cy="3560400"/>
          </a:xfrm>
          <a:prstGeom prst="rect">
            <a:avLst/>
          </a:prstGeom>
          <a:ln>
            <a:noFill/>
          </a:ln>
        </p:spPr>
      </p:pic>
      <p:pic>
        <p:nvPicPr>
          <p:cNvPr id="64" name="Picture 5" descr="Navleguvanje vo Albanija"/>
          <p:cNvPicPr/>
          <p:nvPr/>
        </p:nvPicPr>
        <p:blipFill>
          <a:blip r:embed="rId3"/>
          <a:stretch/>
        </p:blipFill>
        <p:spPr>
          <a:xfrm>
            <a:off x="0" y="3517920"/>
            <a:ext cx="5079600" cy="3339720"/>
          </a:xfrm>
          <a:prstGeom prst="rect">
            <a:avLst/>
          </a:prstGeom>
          <a:ln>
            <a:noFill/>
          </a:ln>
        </p:spPr>
      </p:pic>
      <p:pic>
        <p:nvPicPr>
          <p:cNvPr id="65" name="Picture 6" descr="Navleguvanje vo Albanija, 02"/>
          <p:cNvPicPr/>
          <p:nvPr/>
        </p:nvPicPr>
        <p:blipFill>
          <a:blip r:embed="rId4"/>
          <a:srcRect l="0" t="0" r="0" b="9379"/>
          <a:stretch/>
        </p:blipFill>
        <p:spPr>
          <a:xfrm>
            <a:off x="4038480" y="3835440"/>
            <a:ext cx="5079600" cy="2945880"/>
          </a:xfrm>
          <a:prstGeom prst="rect">
            <a:avLst/>
          </a:prstGeom>
          <a:ln>
            <a:noFill/>
          </a:ln>
        </p:spPr>
      </p:pic>
      <p:sp>
        <p:nvSpPr>
          <p:cNvPr id="66" name="CustomShape 1"/>
          <p:cNvSpPr/>
          <p:nvPr/>
        </p:nvSpPr>
        <p:spPr>
          <a:xfrm>
            <a:off x="380160" y="1231920"/>
            <a:ext cx="3085920" cy="127836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tx2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600" spc="-1" strike="noStrike">
                <a:solidFill>
                  <a:srgbClr val="cc3300"/>
                </a:solidFill>
                <a:latin typeface="Macedonian Helv"/>
              </a:rPr>
              <a:t>07.04.1939 godina</a:t>
            </a:r>
            <a:endParaRPr b="0" lang="en-US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600" spc="-1" strike="noStrike">
                <a:solidFill>
                  <a:srgbClr val="cc3300"/>
                </a:solidFill>
                <a:latin typeface="Macedonian Helv"/>
              </a:rPr>
              <a:t>Italija ja napa|a i ja</a:t>
            </a:r>
            <a:endParaRPr b="0" lang="en-US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600" spc="-1" strike="noStrike">
                <a:solidFill>
                  <a:srgbClr val="cc3300"/>
                </a:solidFill>
                <a:latin typeface="Macedonian Helv"/>
              </a:rPr>
              <a:t>okupira Albanija</a:t>
            </a:r>
            <a:endParaRPr b="0" lang="en-U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2" dur="indefinite" restart="never" nodeType="tmRoot">
          <p:childTnLst>
            <p:seq>
              <p:cTn id="103" dur="indefinite" nodeType="mainSeq"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nodeType="afterEffect" fill="hold" presetClass="entr" presetID="31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13" nodeType="afterEffect" fill="hold" presetClass="entr" presetID="31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00"/>
                            </p:stCondLst>
                            <p:childTnLst>
                              <p:par>
                                <p:cTn id="120" nodeType="afterEffect" fill="hold" presetClass="entr" presetID="31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2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700"/>
                            </p:stCondLst>
                            <p:childTnLst>
                              <p:par>
                                <p:cTn id="127" nodeType="afterEffect" fill="hold" presetClass="entr" presetID="31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3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68" name="Picture 3" descr="Kingzog, 02"/>
          <p:cNvPicPr/>
          <p:nvPr/>
        </p:nvPicPr>
        <p:blipFill>
          <a:blip r:embed="rId2"/>
          <a:stretch/>
        </p:blipFill>
        <p:spPr>
          <a:xfrm>
            <a:off x="304920" y="838080"/>
            <a:ext cx="3028680" cy="4038120"/>
          </a:xfrm>
          <a:prstGeom prst="rect">
            <a:avLst/>
          </a:prstGeom>
          <a:ln>
            <a:noFill/>
          </a:ln>
        </p:spPr>
      </p:pic>
      <p:pic>
        <p:nvPicPr>
          <p:cNvPr id="69" name="Picture 4" descr="Kingdom Of Albania"/>
          <p:cNvPicPr/>
          <p:nvPr/>
        </p:nvPicPr>
        <p:blipFill>
          <a:blip r:embed="rId3"/>
          <a:stretch/>
        </p:blipFill>
        <p:spPr>
          <a:xfrm>
            <a:off x="4343400" y="3867120"/>
            <a:ext cx="4485960" cy="2990520"/>
          </a:xfrm>
          <a:prstGeom prst="rect">
            <a:avLst/>
          </a:prstGeom>
          <a:ln>
            <a:noFill/>
          </a:ln>
        </p:spPr>
      </p:pic>
      <p:pic>
        <p:nvPicPr>
          <p:cNvPr id="70" name="Picture 5" descr="Tirana_in_1937"/>
          <p:cNvPicPr/>
          <p:nvPr/>
        </p:nvPicPr>
        <p:blipFill>
          <a:blip r:embed="rId4"/>
          <a:stretch/>
        </p:blipFill>
        <p:spPr>
          <a:xfrm>
            <a:off x="3517920" y="177840"/>
            <a:ext cx="5625720" cy="3479400"/>
          </a:xfrm>
          <a:prstGeom prst="rect">
            <a:avLst/>
          </a:prstGeom>
          <a:ln>
            <a:noFill/>
          </a:ln>
        </p:spPr>
      </p:pic>
      <p:sp>
        <p:nvSpPr>
          <p:cNvPr id="71" name="CustomShape 1"/>
          <p:cNvSpPr/>
          <p:nvPr/>
        </p:nvSpPr>
        <p:spPr>
          <a:xfrm>
            <a:off x="557280" y="5295960"/>
            <a:ext cx="2913480" cy="82188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tx2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cc3300"/>
                </a:solidFill>
                <a:latin typeface="Macedonian Helv"/>
              </a:rPr>
              <a:t>Kralot Ahmet Zogu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cc3300"/>
                </a:solidFill>
                <a:latin typeface="Macedonian Helv"/>
              </a:rPr>
              <a:t>ja napu{ta Albanija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3" dur="indefinite" restart="never" nodeType="tmRoot">
          <p:childTnLst>
            <p:seq>
              <p:cTn id="134" dur="indefinite" nodeType="mainSeq"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nodeType="afterEffect" fill="hold" presetClass="entr" presetID="17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nodeType="afterEffect" fill="hold" presetClass="entr" presetID="17" presetSubtype="2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550"/>
                            </p:stCondLst>
                            <p:childTnLst>
                              <p:par>
                                <p:cTn id="151" nodeType="afterEffect" fill="hold" presetClass="entr" presetID="17" presetSubtype="2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550"/>
                            </p:stCondLst>
                            <p:childTnLst>
                              <p:par>
                                <p:cTn id="158" nodeType="afterEffect" fill="hold" presetClass="entr" presetID="17" presetSubtype="2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73" name="Picture 5" descr="Frof Cano, Tirana 1939"/>
          <p:cNvPicPr/>
          <p:nvPr/>
        </p:nvPicPr>
        <p:blipFill>
          <a:blip r:embed="rId2"/>
          <a:stretch/>
        </p:blipFill>
        <p:spPr>
          <a:xfrm>
            <a:off x="0" y="0"/>
            <a:ext cx="5028840" cy="3814560"/>
          </a:xfrm>
          <a:prstGeom prst="rect">
            <a:avLst/>
          </a:prstGeom>
          <a:ln>
            <a:noFill/>
          </a:ln>
        </p:spPr>
      </p:pic>
      <p:pic>
        <p:nvPicPr>
          <p:cNvPr id="74" name="Picture 4" descr="Italy King in Albania Durazzo Postcard"/>
          <p:cNvPicPr/>
          <p:nvPr/>
        </p:nvPicPr>
        <p:blipFill>
          <a:blip r:embed="rId3"/>
          <a:stretch/>
        </p:blipFill>
        <p:spPr>
          <a:xfrm>
            <a:off x="0" y="3505320"/>
            <a:ext cx="5009760" cy="3206520"/>
          </a:xfrm>
          <a:prstGeom prst="rect">
            <a:avLst/>
          </a:prstGeom>
          <a:ln>
            <a:noFill/>
          </a:ln>
        </p:spPr>
      </p:pic>
      <p:pic>
        <p:nvPicPr>
          <p:cNvPr id="75" name="Picture 6" descr="Italian Nazi officers and theri Albanian allies parade occupied Kosovo in 1941"/>
          <p:cNvPicPr/>
          <p:nvPr/>
        </p:nvPicPr>
        <p:blipFill>
          <a:blip r:embed="rId4"/>
          <a:stretch/>
        </p:blipFill>
        <p:spPr>
          <a:xfrm>
            <a:off x="4991040" y="1447920"/>
            <a:ext cx="4152600" cy="3720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64" dur="indefinite" restart="never" nodeType="tmRoot">
          <p:childTnLst>
            <p:seq>
              <p:cTn id="165" dur="indefinite" nodeType="mainSeq"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nodeType="afterEffect" fill="hold" presetClass="entr" presetID="3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0" dur="8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71" dur="8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2" dur="8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3" dur="8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nodeType="afterEffect" fill="hold" presetClass="entr" presetID="3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9" dur="8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0" dur="8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1" dur="8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2" dur="8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000"/>
                            </p:stCondLst>
                            <p:childTnLst>
                              <p:par>
                                <p:cTn id="186" nodeType="afterEffect" fill="hold" presetClass="entr" presetID="3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8" dur="8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9" dur="8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0" dur="8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1" dur="8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2" descr="30000545"/>
          <p:cNvPicPr/>
          <p:nvPr/>
        </p:nvPicPr>
        <p:blipFill>
          <a:blip r:embed="rId1"/>
          <a:stretch/>
        </p:blipFill>
        <p:spPr>
          <a:xfrm>
            <a:off x="0" y="0"/>
            <a:ext cx="9143640" cy="6865560"/>
          </a:xfrm>
          <a:prstGeom prst="rect">
            <a:avLst/>
          </a:prstGeom>
          <a:ln>
            <a:noFill/>
          </a:ln>
        </p:spPr>
      </p:pic>
      <p:pic>
        <p:nvPicPr>
          <p:cNvPr id="77" name="Picture 3" descr="gws_emmanuel_01"/>
          <p:cNvPicPr/>
          <p:nvPr/>
        </p:nvPicPr>
        <p:blipFill>
          <a:blip r:embed="rId2"/>
          <a:stretch/>
        </p:blipFill>
        <p:spPr>
          <a:xfrm>
            <a:off x="0" y="0"/>
            <a:ext cx="4727160" cy="6857640"/>
          </a:xfrm>
          <a:prstGeom prst="rect">
            <a:avLst/>
          </a:prstGeom>
          <a:ln>
            <a:noFill/>
          </a:ln>
        </p:spPr>
      </p:pic>
      <p:pic>
        <p:nvPicPr>
          <p:cNvPr id="78" name="Picture 4" descr="5lek1939r"/>
          <p:cNvPicPr/>
          <p:nvPr/>
        </p:nvPicPr>
        <p:blipFill>
          <a:blip r:embed="rId3"/>
          <a:stretch/>
        </p:blipFill>
        <p:spPr>
          <a:xfrm>
            <a:off x="5181480" y="380880"/>
            <a:ext cx="1904760" cy="1904760"/>
          </a:xfrm>
          <a:prstGeom prst="rect">
            <a:avLst/>
          </a:prstGeom>
          <a:ln>
            <a:noFill/>
          </a:ln>
        </p:spPr>
      </p:pic>
      <p:pic>
        <p:nvPicPr>
          <p:cNvPr id="79" name="Picture 5" descr="1lek1939f"/>
          <p:cNvPicPr/>
          <p:nvPr/>
        </p:nvPicPr>
        <p:blipFill>
          <a:blip r:embed="rId4"/>
          <a:stretch/>
        </p:blipFill>
        <p:spPr>
          <a:xfrm>
            <a:off x="7086600" y="380880"/>
            <a:ext cx="1904760" cy="1904760"/>
          </a:xfrm>
          <a:prstGeom prst="rect">
            <a:avLst/>
          </a:prstGeom>
          <a:ln>
            <a:noFill/>
          </a:ln>
        </p:spPr>
      </p:pic>
      <p:pic>
        <p:nvPicPr>
          <p:cNvPr id="80" name="Picture 6" descr="1lek1939r"/>
          <p:cNvPicPr/>
          <p:nvPr/>
        </p:nvPicPr>
        <p:blipFill>
          <a:blip r:embed="rId5"/>
          <a:stretch/>
        </p:blipFill>
        <p:spPr>
          <a:xfrm>
            <a:off x="7162920" y="3962520"/>
            <a:ext cx="1904760" cy="1904760"/>
          </a:xfrm>
          <a:prstGeom prst="rect">
            <a:avLst/>
          </a:prstGeom>
          <a:ln>
            <a:noFill/>
          </a:ln>
        </p:spPr>
      </p:pic>
      <p:pic>
        <p:nvPicPr>
          <p:cNvPr id="81" name="Picture 7" descr="5lek1939f"/>
          <p:cNvPicPr/>
          <p:nvPr/>
        </p:nvPicPr>
        <p:blipFill>
          <a:blip r:embed="rId6"/>
          <a:stretch/>
        </p:blipFill>
        <p:spPr>
          <a:xfrm>
            <a:off x="5257800" y="3962520"/>
            <a:ext cx="1904760" cy="1904760"/>
          </a:xfrm>
          <a:prstGeom prst="rect">
            <a:avLst/>
          </a:prstGeom>
          <a:ln>
            <a:noFill/>
          </a:ln>
        </p:spPr>
      </p:pic>
      <p:sp>
        <p:nvSpPr>
          <p:cNvPr id="82" name="CustomShape 1"/>
          <p:cNvSpPr/>
          <p:nvPr/>
        </p:nvSpPr>
        <p:spPr>
          <a:xfrm>
            <a:off x="5330160" y="2470320"/>
            <a:ext cx="3414960" cy="1186920"/>
          </a:xfrm>
          <a:prstGeom prst="rect">
            <a:avLst/>
          </a:prstGeom>
          <a:noFill/>
          <a:ln w="9360">
            <a:noFill/>
          </a:ln>
          <a:effectLst>
            <a:outerShdw algn="ctr" dir="2700000" dist="35638" rotWithShape="0">
              <a:schemeClr val="tx2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cc3300"/>
                </a:solidFill>
                <a:latin typeface="Macedonian Helv"/>
              </a:rPr>
              <a:t>Personalna unija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cc3300"/>
                </a:solidFill>
                <a:latin typeface="Macedonian Helv"/>
              </a:rPr>
              <a:t>Italija – Albanija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cc3300"/>
                </a:solidFill>
                <a:latin typeface="Macedonian Helv"/>
              </a:rPr>
              <a:t>Kral Viktor Emanuel </a:t>
            </a:r>
            <a:r>
              <a:rPr b="1" lang="en-US" sz="2400" spc="-1" strike="noStrike">
                <a:solidFill>
                  <a:srgbClr val="cc3300"/>
                </a:solidFill>
                <a:latin typeface="Arial"/>
              </a:rPr>
              <a:t>III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4" dur="indefinite" restart="never" nodeType="tmRoot">
          <p:childTnLst>
            <p:seq>
              <p:cTn id="195" dur="indefinite" nodeType="mainSeq"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nodeType="afterEffect" fill="hold" presetClass="entr" presetID="21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8)" transition="in">
                                      <p:cBhvr additive="repl">
                                        <p:cTn id="20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000"/>
                            </p:stCondLst>
                            <p:childTnLst>
                              <p:par>
                                <p:cTn id="202" nodeType="afterEffect" fill="hold" presetClass="entr" presetID="21" presetSubtype="8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8)" transition="in">
                                      <p:cBhvr additive="repl">
                                        <p:cTn id="20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nodeType="withEffect" fill="hold" presetClass="entr" presetID="21" presetSubtype="8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8)" transition="in">
                                      <p:cBhvr additive="repl">
                                        <p:cTn id="20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000"/>
                            </p:stCondLst>
                            <p:childTnLst>
                              <p:par>
                                <p:cTn id="209" nodeType="afterEffect" fill="hold" presetClass="entr" presetID="21" presetSubtype="8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8)" transition="in">
                                      <p:cBhvr additive="repl">
                                        <p:cTn id="21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nodeType="withEffect" fill="hold" presetClass="entr" presetID="21" presetSubtype="8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8)" transition="in">
                                      <p:cBhvr additive="repl">
                                        <p:cTn id="21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4500"/>
                            </p:stCondLst>
                            <p:childTnLst>
                              <p:par>
                                <p:cTn id="216" nodeType="afterEffect" fill="hold" presetClass="entr" presetID="21" presetSubtype="8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8)" transition="in">
                                      <p:cBhvr additive="repl">
                                        <p:cTn id="2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1397</TotalTime>
  <Application>LibreOffice/6.3.4.2$Linux_X86_64 LibreOffice_project/60da17e045e08f1793c57c00ba83cdfce946d0aa</Application>
  <Words>326</Words>
  <Paragraphs>86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2008-02-19T05:08:20Z</dcterms:created>
  <dc:creator>ilce</dc:creator>
  <dc:description/>
  <dc:language>en-US</dc:language>
  <cp:lastModifiedBy>Dare</cp:lastModifiedBy>
  <dcterms:modified xsi:type="dcterms:W3CDTF">2017-03-05T12:36:14Z</dcterms:modified>
  <cp:revision>19</cp:revision>
  <dc:subject/>
  <dc:title>Slide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On-screen Show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46</vt:i4>
  </property>
</Properties>
</file>