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44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714240"/>
            <a:ext cx="8723160" cy="1329480"/>
            <a:chOff x="211680" y="714240"/>
            <a:chExt cx="8723160" cy="1329480"/>
          </a:xfrm>
        </p:grpSpPr>
        <p:sp>
          <p:nvSpPr>
            <p:cNvPr id="9" name="CustomShape 10"/>
            <p:cNvSpPr/>
            <p:nvPr/>
          </p:nvSpPr>
          <p:spPr>
            <a:xfrm>
              <a:off x="6047280" y="859320"/>
              <a:ext cx="2876040" cy="71352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19360" y="730800"/>
              <a:ext cx="5544000" cy="8496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28880" y="743040"/>
              <a:ext cx="5467680" cy="77400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09520" y="729720"/>
              <a:ext cx="3307680" cy="65124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714240"/>
              <a:ext cx="8723160" cy="13294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EB898C1-BEE8-4D1B-BA9F-50EA9BA46AB0}" type="datetime">
              <a:rPr lang="en-US" sz="1000" b="0" strike="noStrike" spc="-1">
                <a:solidFill>
                  <a:srgbClr val="073E87"/>
                </a:solidFill>
                <a:latin typeface="Candara"/>
              </a:rPr>
              <a:t>3/19/2020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E97DD66-DB72-49D0-82EF-E9E329A57F4A}" type="slidenum">
              <a:rPr lang="en-US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Click to edit the title text format</a:t>
            </a: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73E87"/>
                </a:solidFill>
                <a:latin typeface="Candar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73E87"/>
                </a:solidFill>
                <a:latin typeface="Candar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73E87"/>
                </a:solidFill>
                <a:latin typeface="Candar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73E87"/>
                </a:solidFill>
                <a:latin typeface="Candar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73E87"/>
                </a:solidFill>
                <a:latin typeface="Candar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73E87"/>
                </a:solidFill>
                <a:latin typeface="Candar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73E87"/>
                </a:solidFill>
                <a:latin typeface="Candar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mk/simulation/john-travoltage" TargetMode="External"/><Relationship Id="rId2" Type="http://schemas.openxmlformats.org/officeDocument/2006/relationships/hyperlink" Target="https://phet.colorado.edu/mk/simulation/balloons-and-static-electricit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het.colorado.edu/en/simulation/resistance-in-a-wir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066680" y="1447920"/>
            <a:ext cx="7162560" cy="2214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andara"/>
              </a:rPr>
              <a:t>ФИЗИКА – 9 </a:t>
            </a:r>
            <a:r>
              <a:rPr lang="en-US" sz="4800" b="0" strike="noStrike" spc="-1" dirty="0" err="1">
                <a:solidFill>
                  <a:srgbClr val="000000"/>
                </a:solidFill>
                <a:latin typeface="Candara"/>
              </a:rPr>
              <a:t>одд</a:t>
            </a:r>
            <a:endParaRPr lang="en-U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latin typeface="Candara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Тема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Електрицитет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магнетизам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Наставни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часови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предвидени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во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период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ndara"/>
              </a:rPr>
              <a:t>од</a:t>
            </a:r>
            <a:r>
              <a:rPr lang="en-US" sz="2000" b="0" strike="noStrike" spc="-1" dirty="0">
                <a:solidFill>
                  <a:srgbClr val="000000"/>
                </a:solidFill>
                <a:latin typeface="Candara"/>
              </a:rPr>
              <a:t>  11.03- 18.03. 2020г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380880" y="4876920"/>
            <a:ext cx="41144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Наставник: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Ана Илијовска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ООУ„Елпида Караманди“ - Битола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7" name="Picture 3"/>
          <p:cNvPicPr/>
          <p:nvPr/>
        </p:nvPicPr>
        <p:blipFill>
          <a:blip r:embed="rId2"/>
          <a:stretch/>
        </p:blipFill>
        <p:spPr>
          <a:xfrm>
            <a:off x="5070510" y="4243895"/>
            <a:ext cx="3158730" cy="19260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95800" y="762120"/>
            <a:ext cx="8000640" cy="539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Врз основа на податоците што ги доби со мерење (од табелата што ја потполни) анализирај и донеси заклучок како зависи отпорот од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напречниот пресек (дебелина) на жицата- S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?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Нацртај график за зависноста на R од L ( на х – оска нанеси ја дебелината, а на у –оска отпорот)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Дали виртуелните мерења се совпаднаа со она што го очекуваше/претпоставуваше?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Дали можеш да направиш проценка: </a:t>
            </a:r>
            <a:endParaRPr lang="en-US" sz="1800" b="0" strike="noStrike" spc="-1"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 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напречниот пресек (дебелина) на жицата- S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се зголеми пет пати?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напречниот пресек (дебелина) на жицата- S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се намали три пати?</a:t>
            </a:r>
            <a:endParaRPr lang="en-US" sz="18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Aft>
                <a:spcPts val="1001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48080" y="914400"/>
            <a:ext cx="6019560" cy="166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3. Како зависи електричниот отпор од видот на материјалот(специфичен електричен отпор -ρ</a:t>
            </a:r>
            <a:endParaRPr lang="en-US" sz="1800" b="0" strike="noStrike" spc="-1">
              <a:latin typeface="Arial"/>
            </a:endParaRPr>
          </a:p>
          <a:p>
            <a:pPr marL="285840"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променуваш, а што ќе држиш константно?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Резултатите внесете ги во табела! </a:t>
            </a: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72" name="Table 2"/>
          <p:cNvGraphicFramePr/>
          <p:nvPr/>
        </p:nvGraphicFramePr>
        <p:xfrm>
          <a:off x="748080" y="2819520"/>
          <a:ext cx="6203880" cy="3299956"/>
        </p:xfrm>
        <a:graphic>
          <a:graphicData uri="http://schemas.openxmlformats.org/drawingml/2006/table">
            <a:tbl>
              <a:tblPr/>
              <a:tblGrid>
                <a:gridCol w="98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4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(мерење)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број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Незвисна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менуваме)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видот на материјалот(специфичен електричен отпор -ρ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Контролна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Зависна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следиме и мериме)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електричен отпор- R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80880" y="1143000"/>
            <a:ext cx="7938360" cy="38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Врз основа на податоците што ги доби со мерење (од табелата што ја потполни) анализирај и донеси заклучок како зависи отпорот од должината на жицата?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Нацртај график за зависноста на R од L ( на х – оска нанеси ја специфичниот отпор, а на у –оска отпорот)</a:t>
            </a:r>
            <a:endParaRPr lang="en-US" sz="1800" b="0" strike="noStrike" spc="-1"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Дали виртуелните мерења се совпаднаа со она што го очекуваше/претпоставуваше? Дали можеш да направиш проценка 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должината на жицата се зголеми пет пати?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должината на жицата се намали три пати?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143000" y="1676520"/>
            <a:ext cx="7467120" cy="27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За крај: Од сите три мерења дефинирај и со математички формули претстави од што и како зависи електричниот отпор?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Calibri"/>
              </a:rPr>
              <a:t>Сите три дела од истражувањето уредно спои ги во една целина!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Calibri"/>
              </a:rPr>
              <a:t>Ги очекувам вашите извештаи од виртуелната вежба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609480" y="1219320"/>
            <a:ext cx="8152920" cy="32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Тема :</a:t>
            </a:r>
            <a:r>
              <a:rPr lang="en-US" sz="28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r>
              <a:rPr lang="en-US" sz="28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ЕЛЕКТРИЦИТЕТ И МАГНЕТИЗАМ </a:t>
            </a:r>
            <a:r>
              <a:rPr lang="en-US" sz="28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Calibri"/>
              </a:rPr>
              <a:t>Наставна единица: 48.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Решавање на задачи врзани за струјата и напонот кај струјните кола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/>
          <p:nvPr/>
        </p:nvPicPr>
        <p:blipFill>
          <a:blip r:embed="rId2"/>
          <a:stretch/>
        </p:blipFill>
        <p:spPr>
          <a:xfrm>
            <a:off x="27000" y="963720"/>
            <a:ext cx="9089640" cy="4930560"/>
          </a:xfrm>
          <a:prstGeom prst="rect">
            <a:avLst/>
          </a:prstGeom>
          <a:ln>
            <a:noFill/>
          </a:ln>
        </p:spPr>
      </p:pic>
      <p:graphicFrame>
        <p:nvGraphicFramePr>
          <p:cNvPr id="77" name="Table 1"/>
          <p:cNvGraphicFramePr/>
          <p:nvPr/>
        </p:nvGraphicFramePr>
        <p:xfrm>
          <a:off x="1143000" y="5894280"/>
          <a:ext cx="5879880" cy="500380"/>
        </p:xfrm>
        <a:graphic>
          <a:graphicData uri="http://schemas.openxmlformats.org/drawingml/2006/table">
            <a:tbl>
              <a:tblPr/>
              <a:tblGrid>
                <a:gridCol w="54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680"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27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– 30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22 - 26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15 - 21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9 - 14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1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0 - 8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00">
                <a:tc gridSpan="2">
                  <a:txBody>
                    <a:bodyPr/>
                    <a:lstStyle/>
                    <a:p>
                      <a:pPr algn="r">
                        <a:lnSpc>
                          <a:spcPts val="1216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( 5 )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6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( 4 )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6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( 3 )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6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( 2 )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16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( 1 )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/>
          <p:nvPr/>
        </p:nvPicPr>
        <p:blipFill>
          <a:blip r:embed="rId2"/>
          <a:stretch/>
        </p:blipFill>
        <p:spPr>
          <a:xfrm>
            <a:off x="457200" y="1379520"/>
            <a:ext cx="7772040" cy="534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36720" y="152280"/>
            <a:ext cx="9030600" cy="640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323280" y="990720"/>
            <a:ext cx="844524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2"/>
          <a:srcRect l="4241" t="5108"/>
          <a:stretch/>
        </p:blipFill>
        <p:spPr>
          <a:xfrm rot="5005200">
            <a:off x="3195720" y="1910880"/>
            <a:ext cx="2204640" cy="428508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685800" y="1066680"/>
            <a:ext cx="7848360" cy="20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Што ќе покажува амперметарот А, а што волтметарот V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во дадената шема на цртежот ако волтметарот V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покажува напон од  V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 36V?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1"/>
          <p:cNvGraphicFramePr/>
          <p:nvPr/>
        </p:nvGraphicFramePr>
        <p:xfrm>
          <a:off x="533520" y="2971800"/>
          <a:ext cx="7619760" cy="2354400"/>
        </p:xfrm>
        <a:graphic>
          <a:graphicData uri="http://schemas.openxmlformats.org/drawingml/2006/table">
            <a:tbl>
              <a:tblPr/>
              <a:tblGrid>
                <a:gridCol w="75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47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Март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 недела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Недела 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 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Проучување на отпорот (3)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48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Март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 недела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 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Решавање на задачи врзани за струјата и напонот кај струјните кола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49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Март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 недела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Недела 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 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 за повторување за електрицитет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0120" marR="60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CustomShape 2"/>
          <p:cNvSpPr/>
          <p:nvPr/>
        </p:nvSpPr>
        <p:spPr>
          <a:xfrm>
            <a:off x="762120" y="1143000"/>
            <a:ext cx="74671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Наставни часови предвидени во период од  11.03- 18.03. 2020г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152280" y="762120"/>
            <a:ext cx="8915040" cy="561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33520" y="1153080"/>
            <a:ext cx="8305560" cy="31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Тема :</a:t>
            </a:r>
            <a:r>
              <a:rPr lang="en-US" sz="28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r>
              <a:rPr lang="en-US" sz="28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ЕЛЕКТРИЦИТЕТ И МАГНЕТИЗАМ </a:t>
            </a:r>
            <a:r>
              <a:rPr lang="en-US" sz="28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Calibri"/>
              </a:rPr>
              <a:t>Наставна единица: 49.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Calibri"/>
              </a:rPr>
              <a:t>Час за повторување за електрицитет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1523880"/>
            <a:ext cx="8000640" cy="13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Опиши ја појавата на сликата! Како косата на детето станала негативно наелектризирана? Дали во косата има позитивно наелектризирани честички?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86" name="Picture 22"/>
          <p:cNvPicPr/>
          <p:nvPr/>
        </p:nvPicPr>
        <p:blipFill>
          <a:blip r:embed="rId2"/>
          <a:stretch/>
        </p:blipFill>
        <p:spPr>
          <a:xfrm>
            <a:off x="2971800" y="2704680"/>
            <a:ext cx="3200040" cy="34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219320" y="1676520"/>
            <a:ext cx="6324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Како ќе се однесуваат наелектризираните тела од цртежот?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rcRect l="24733" t="64281" r="59028" b="12869"/>
          <a:stretch/>
        </p:blipFill>
        <p:spPr>
          <a:xfrm>
            <a:off x="2590920" y="2743200"/>
            <a:ext cx="4114440" cy="289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8000" y="932760"/>
            <a:ext cx="792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Како се наелектризирани телата на сликите?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762120" y="2362320"/>
            <a:ext cx="4485960" cy="2371320"/>
          </a:xfrm>
          <a:prstGeom prst="rect">
            <a:avLst/>
          </a:prstGeom>
          <a:ln>
            <a:noFill/>
          </a:ln>
        </p:spPr>
      </p:pic>
      <p:pic>
        <p:nvPicPr>
          <p:cNvPr id="91" name="Picture 3"/>
          <p:cNvPicPr/>
          <p:nvPr/>
        </p:nvPicPr>
        <p:blipFill>
          <a:blip r:embed="rId3"/>
          <a:stretch/>
        </p:blipFill>
        <p:spPr>
          <a:xfrm>
            <a:off x="5943600" y="2362320"/>
            <a:ext cx="2819160" cy="237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61600" y="838080"/>
            <a:ext cx="38052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u="sng" strike="noStrike" spc="-1">
                <a:uFillTx/>
                <a:latin typeface="Arial"/>
              </a:rPr>
              <a:t>Да повториме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33520" y="2513160"/>
            <a:ext cx="579096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Како еден предмет станува негативно наелектризиран?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Како еден предмет станува позитивно наелектризиран?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Што се случува кога два предмета со ист полнеж се близу еден до друг?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Истажувај на линкот: </a:t>
            </a:r>
            <a:r>
              <a:rPr lang="en-US" sz="1800" b="0" u="sng" strike="noStrike" spc="-1">
                <a:solidFill>
                  <a:srgbClr val="0080FF"/>
                </a:solidFill>
                <a:uFillTx/>
                <a:latin typeface="Candara"/>
                <a:ea typeface="Times New Roman"/>
                <a:hlinkClick r:id="rId2"/>
              </a:rPr>
              <a:t>https</a:t>
            </a:r>
            <a:r>
              <a:rPr lang="en-US" sz="1800" b="0" u="sng" strike="noStrike" spc="-1">
                <a:solidFill>
                  <a:srgbClr val="0080FF"/>
                </a:solidFill>
                <a:uFillTx/>
                <a:latin typeface="Candara"/>
                <a:ea typeface="Times New Roman"/>
                <a:hlinkClick r:id="rId2"/>
              </a:rPr>
              <a:t>://</a:t>
            </a:r>
            <a:r>
              <a:rPr lang="en-US" sz="1800" b="0" u="sng" strike="noStrike" spc="-1">
                <a:solidFill>
                  <a:srgbClr val="0080FF"/>
                </a:solidFill>
                <a:uFillTx/>
                <a:latin typeface="Candara"/>
                <a:ea typeface="Times New Roman"/>
                <a:hlinkClick r:id="rId2"/>
              </a:rPr>
              <a:t>phet.colorado.edu/mk/simulation/balloons-and-static-electricity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800" b="0" u="sng" strike="noStrike" spc="-1">
                <a:solidFill>
                  <a:srgbClr val="0080FF"/>
                </a:solidFill>
                <a:uFillTx/>
                <a:latin typeface="Candara"/>
                <a:ea typeface="Times New Roman"/>
                <a:hlinkClick r:id="rId3"/>
              </a:rPr>
              <a:t>https://phet.colorado.edu/mk/simulation/john-travoltage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4"/>
          <a:stretch/>
        </p:blipFill>
        <p:spPr>
          <a:xfrm>
            <a:off x="6172200" y="2513160"/>
            <a:ext cx="2768400" cy="322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762120" y="1371600"/>
            <a:ext cx="80769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ndara"/>
              </a:rPr>
              <a:t>Предизвик: </a:t>
            </a:r>
            <a:r>
              <a:rPr lang="en-US" sz="2800" b="1" strike="noStrike" spc="-1">
                <a:solidFill>
                  <a:srgbClr val="000000"/>
                </a:solidFill>
                <a:latin typeface="Candara"/>
              </a:rPr>
              <a:t>Истражувај како настанува молњата</a:t>
            </a:r>
            <a:r>
              <a:rPr lang="en-US" sz="2800" b="0" strike="noStrike" spc="-1">
                <a:solidFill>
                  <a:srgbClr val="000000"/>
                </a:solidFill>
                <a:latin typeface="Candara"/>
              </a:rPr>
              <a:t>?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1600200" y="2514600"/>
            <a:ext cx="5943240" cy="293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85800" y="1905120"/>
            <a:ext cx="7619760" cy="15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ndara"/>
              </a:rPr>
              <a:t>Сега решавај самостојно и провери колку си научил досега од темата Електрицитет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406160" y="3352680"/>
            <a:ext cx="609552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i="1" u="sng" strike="noStrike" spc="-1">
                <a:solidFill>
                  <a:srgbClr val="000000"/>
                </a:solidFill>
                <a:uFillTx/>
                <a:latin typeface="Candara"/>
              </a:rPr>
              <a:t>ТЕСТ</a:t>
            </a:r>
            <a:endParaRPr lang="en-US" sz="9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6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3505320" y="5118120"/>
            <a:ext cx="1447560" cy="121896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380880" y="-380880"/>
            <a:ext cx="8458200" cy="75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Table 1"/>
          <p:cNvGraphicFramePr/>
          <p:nvPr/>
        </p:nvGraphicFramePr>
        <p:xfrm>
          <a:off x="838080" y="1752480"/>
          <a:ext cx="7391160" cy="3504960"/>
        </p:xfrm>
        <a:graphic>
          <a:graphicData uri="http://schemas.openxmlformats.org/drawingml/2006/table">
            <a:tbl>
              <a:tblPr/>
              <a:tblGrid>
                <a:gridCol w="679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10. 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Нацртај струен круг од три паралелно сврзани сијалици и вметни мерни инструменти и опиши од кои елементи се состои твоето коло и за што служат? Напиши ги равенките за напонот струјата и отпорот во твоето струјно коло!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4/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11. 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исработка на решо е потребна никелхромска спирала. Колкава должина треба да има тој никелхромски спроводник, ако неговиот напречен пресек е 1,5 10</a:t>
                      </a:r>
                      <a:r>
                        <a:rPr lang="en-US" sz="800" b="0" strike="noStrike" spc="-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en-US" sz="800" b="0" strike="noStrike" spc="-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a oтпорот на спиралата е 55Ω. Специфичниот отпор на никелхромскиот спроводнк  е 1,1 10</a:t>
                      </a:r>
                      <a:r>
                        <a:rPr lang="en-US" sz="800" b="0" strike="noStrike" spc="-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Ωm.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9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4/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12.</a:t>
                      </a: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Колкав напон е потребен, па низ спроводник со отпор од 5Ω да протекува струја со јачина од  1.8А?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4/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56880" marR="56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CustomShape 2"/>
          <p:cNvSpPr/>
          <p:nvPr/>
        </p:nvSpPr>
        <p:spPr>
          <a:xfrm>
            <a:off x="1623960" y="267480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3"/>
          <p:cNvSpPr/>
          <p:nvPr/>
        </p:nvSpPr>
        <p:spPr>
          <a:xfrm>
            <a:off x="304920" y="5638680"/>
            <a:ext cx="87627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Тестот решавај го самостојно, забележи на кои потешкотии наиде при решавањето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Пресметај која оцена ја постигна </a:t>
            </a:r>
            <a:r>
              <a:rPr lang="en-US" sz="1800" b="0" strike="noStrike" spc="-1">
                <a:solidFill>
                  <a:srgbClr val="000000"/>
                </a:solidFill>
                <a:latin typeface="Wingdings"/>
              </a:rPr>
              <a:t></a:t>
            </a:r>
            <a:r>
              <a:rPr lang="en-US" sz="1800" b="0" strike="noStrike" spc="-1">
                <a:solidFill>
                  <a:srgbClr val="000000"/>
                </a:solidFill>
                <a:latin typeface="Candara"/>
              </a:rPr>
              <a:t> Среќно!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28600" y="1184040"/>
            <a:ext cx="8381520" cy="37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Вежбај, учи и играј 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РАБОТЕН ЛИСТ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Тема :</a:t>
            </a:r>
            <a:r>
              <a:rPr lang="en-US" sz="20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r>
              <a:rPr lang="en-US" sz="2000" b="1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ЕЛЕКТРИЦИТЕТ И МАГНЕТИЗАМ </a:t>
            </a:r>
            <a:r>
              <a:rPr lang="en-US" sz="2000" b="0" i="1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Calibri"/>
              </a:rPr>
              <a:t>Наставна единица: 47.  Проучување на отпорот (3)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Calibri"/>
              </a:rPr>
              <a:t>Истражување: Како зависи електричниот отпор од должината на жицата- l , напречниот пресек (дебелина) на жицата- S и од видот на материјалот(специфичен електричен отпор -ρ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33520" y="1219320"/>
            <a:ext cx="8381520" cy="16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Упатство за работа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Наврати се на апликацијата за струјните кола од веб- страницата </a:t>
            </a:r>
            <a:r>
              <a:rPr lang="en-US" sz="2400" b="0" u="sng" strike="noStrike" spc="-1">
                <a:solidFill>
                  <a:srgbClr val="0080FF"/>
                </a:solidFill>
                <a:uFillTx/>
                <a:latin typeface="Calibri"/>
                <a:ea typeface="Calibri"/>
                <a:hlinkClick r:id="rId2"/>
              </a:rPr>
              <a:t>https://phet.colorado.edu/en/simulation/resistance-in-a-wire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62" name="Picture 2"/>
          <p:cNvPicPr/>
          <p:nvPr/>
        </p:nvPicPr>
        <p:blipFill>
          <a:blip r:embed="rId3"/>
          <a:srcRect b="5077"/>
          <a:stretch/>
        </p:blipFill>
        <p:spPr>
          <a:xfrm>
            <a:off x="1219320" y="3124080"/>
            <a:ext cx="6171840" cy="31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33520" y="635760"/>
            <a:ext cx="8152920" cy="437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Твоја задача е да измериш како ќе се променува електричниот отпор ако ги менуваме(зголемуваме или намалуваме) физичките величини од кои зависи?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Притоа обидисе да направиш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фер тестирање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!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Тоа значи кога менуваш една од величините другите две да ги чуваш константни(да не се менуваат).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Пример ако ја променуваме должината на жицата- тоа ќе биде независна променлива, а мериме што ќе се случува со електричниот отпор R – тогаш тој ќе биде зависна променлива. Во овој случај нема да ги променуваме специфичниот отпор и дебелината на жицата тие ќе бидат контролни променливи.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Calibri"/>
              </a:rPr>
              <a:t>На сликата L =10cm, R=0,667Ω. Сега зголемувај или намалувај L, и отчитувај R(најгоре бројот со црвено).  ρ и А нема да ги менуваме во првиот дел ќе бидат контролни променливи.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38080" y="1523880"/>
            <a:ext cx="7086240" cy="17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 Потсети се:(Што е зависна, што независна, а што е контролна променлива?)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Внимавај во оваа апликација дебелината на жицата( напречниот пресек ) е означен со буквата А. Ние на часот го означивме со Ѕ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1"/>
          <p:cNvGraphicFramePr/>
          <p:nvPr/>
        </p:nvGraphicFramePr>
        <p:xfrm>
          <a:off x="685800" y="3124080"/>
          <a:ext cx="6266160" cy="2535840"/>
        </p:xfrm>
        <a:graphic>
          <a:graphicData uri="http://schemas.openxmlformats.org/drawingml/2006/table">
            <a:tbl>
              <a:tblPr/>
              <a:tblGrid>
                <a:gridCol w="99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0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(мерење)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број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Незвисна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менуваме)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должина на жицата- l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Контролна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Зависна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следиме и мериме)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електричен отпор- R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" name="CustomShape 2"/>
          <p:cNvSpPr/>
          <p:nvPr/>
        </p:nvSpPr>
        <p:spPr>
          <a:xfrm>
            <a:off x="448200" y="843480"/>
            <a:ext cx="8003520" cy="192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Calibri"/>
              </a:rPr>
              <a:t>1. Како зависи електричниот отпор од должината на жицата- 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променуваш, а што ќе држиш константно?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Calibri"/>
              </a:rPr>
              <a:t>Резултатите внесете ги во табела!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734400" y="1600200"/>
            <a:ext cx="7924320" cy="50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Врз основа на податоците што ги доби со мерење (од табелата што ја потполни) анализирај и донеси заклучок како зависи отпорот од должината на жицата?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Нацртај график за зависноста на R од L ( на х – оска нанеси ја должината, а на у –оска отпорот)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Дали виртуелните мерења се совпаднаа со она што го очекуваше/претпоставуваше?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Дали можеш да направиш проценка: 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должината на жицата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се зголеми пет пати?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се случи со електричниот отпор ако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должината на жицата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се намали три пати?</a:t>
            </a:r>
            <a:endParaRPr lang="en-US" sz="18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Aft>
                <a:spcPts val="1001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57200" y="1066680"/>
            <a:ext cx="7009920" cy="163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2. Како зависи електричниот отпор од напречниот пресек (дебелина) на жицата- S( во апликацијата е означено со А)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Што ќе променуваш, а што ќе држиш константно?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Резултатите внесете ги во табела! </a:t>
            </a: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69" name="Table 2"/>
          <p:cNvGraphicFramePr/>
          <p:nvPr/>
        </p:nvGraphicFramePr>
        <p:xfrm>
          <a:off x="533520" y="3200400"/>
          <a:ext cx="6400440" cy="2819160"/>
        </p:xfrm>
        <a:graphic>
          <a:graphicData uri="http://schemas.openxmlformats.org/drawingml/2006/table">
            <a:tbl>
              <a:tblPr/>
              <a:tblGrid>
                <a:gridCol w="10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(мерење)</a:t>
                      </a:r>
                      <a:endParaRPr lang="en-US" sz="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број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Незвисна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менуваме)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напречниот пресек (дебелина) на жицата- S 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Контролна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Зависна променлива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(она што го следиме и мериме)</a:t>
                      </a:r>
                      <a:endParaRPr lang="en-US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електричен отпор- R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1176</TotalTime>
  <Words>1348</Words>
  <Application>Microsoft Office PowerPoint</Application>
  <PresentationFormat>On-screen Show (4:3)</PresentationFormat>
  <Paragraphs>230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Candara</vt:lpstr>
      <vt:lpstr>DejaVu Sans</vt:lpstr>
      <vt:lpstr>StarSymbol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ana</dc:creator>
  <dc:description/>
  <cp:lastModifiedBy>Ѓорѓи Марушовски</cp:lastModifiedBy>
  <cp:revision>18</cp:revision>
  <dcterms:created xsi:type="dcterms:W3CDTF">2020-03-17T00:01:38Z</dcterms:created>
  <dcterms:modified xsi:type="dcterms:W3CDTF">2020-03-19T07:48:24Z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