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907C7-CDB6-423B-9BC3-7009B13D914F}" v="2087" dt="2020-03-18T07:02:55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0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0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93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6503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7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4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07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2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7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7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6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3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4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1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2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97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Својства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кетони</a:t>
            </a:r>
            <a:r>
              <a:rPr lang="en-US" dirty="0"/>
              <a:t> и </a:t>
            </a:r>
            <a:r>
              <a:rPr lang="en-US" dirty="0" err="1"/>
              <a:t>поважни</a:t>
            </a:r>
            <a:r>
              <a:rPr lang="en-US" dirty="0"/>
              <a:t> </a:t>
            </a:r>
            <a:r>
              <a:rPr lang="en-US" dirty="0" err="1"/>
              <a:t>претставници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2CCE4-8DA7-4C5B-8104-EE68A4AFE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7759"/>
          </a:xfrm>
        </p:spPr>
        <p:txBody>
          <a:bodyPr/>
          <a:lstStyle/>
          <a:p>
            <a:r>
              <a:rPr lang="en-US" dirty="0" err="1"/>
              <a:t>Добивање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5E4D-3E73-4A76-840C-AEB3D8C65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3947"/>
            <a:ext cx="8946541" cy="46744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Оксидација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секундарен</a:t>
            </a:r>
            <a:r>
              <a:rPr lang="en-US" dirty="0"/>
              <a:t> </a:t>
            </a:r>
            <a:r>
              <a:rPr lang="en-US" dirty="0" err="1"/>
              <a:t>алкохол</a:t>
            </a:r>
          </a:p>
          <a:p>
            <a:endParaRPr lang="en-US" dirty="0"/>
          </a:p>
        </p:txBody>
      </p:sp>
      <p:pic>
        <p:nvPicPr>
          <p:cNvPr id="4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22A8D5C8-B805-47C9-BCF7-F9F7F73B6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943" y="2299586"/>
            <a:ext cx="5083628" cy="297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6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7D709-D13C-425B-A8BC-3E9857F8B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80033"/>
            <a:ext cx="8946541" cy="49683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Хидратација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алкини</a:t>
            </a:r>
          </a:p>
          <a:p>
            <a:pPr marL="0" indent="0">
              <a:buNone/>
            </a:pPr>
            <a:r>
              <a:rPr lang="en-US" dirty="0" err="1"/>
              <a:t>Хидратацијата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изведува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присуство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концентрирана</a:t>
            </a:r>
            <a:r>
              <a:rPr lang="en-US" dirty="0"/>
              <a:t> </a:t>
            </a:r>
            <a:r>
              <a:rPr lang="en-US" dirty="0" err="1"/>
              <a:t>сулфурна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и </a:t>
            </a:r>
            <a:r>
              <a:rPr lang="en-US" dirty="0" err="1"/>
              <a:t>катализатор</a:t>
            </a:r>
            <a:r>
              <a:rPr lang="en-US" dirty="0"/>
              <a:t>, </a:t>
            </a:r>
            <a:r>
              <a:rPr lang="en-US" dirty="0" err="1"/>
              <a:t>најчесто</a:t>
            </a:r>
            <a:r>
              <a:rPr lang="en-US" dirty="0"/>
              <a:t> </a:t>
            </a:r>
            <a:r>
              <a:rPr lang="en-US" dirty="0" err="1"/>
              <a:t>жива</a:t>
            </a:r>
            <a:r>
              <a:rPr lang="en-US" dirty="0"/>
              <a:t>(II)</a:t>
            </a:r>
            <a:r>
              <a:rPr lang="en-US" dirty="0" err="1"/>
              <a:t>оксид</a:t>
            </a:r>
            <a:r>
              <a:rPr lang="en-US" dirty="0"/>
              <a:t>.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добивање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кетони</a:t>
            </a:r>
            <a:r>
              <a:rPr lang="en-US" dirty="0"/>
              <a:t>, </a:t>
            </a:r>
            <a:r>
              <a:rPr lang="en-US" dirty="0" err="1"/>
              <a:t>алкинот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повеќе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јаглеродни</a:t>
            </a:r>
            <a:r>
              <a:rPr lang="en-US" dirty="0"/>
              <a:t> </a:t>
            </a:r>
            <a:r>
              <a:rPr lang="en-US" dirty="0" err="1"/>
              <a:t>атоми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744E77FB-FAFF-4736-9405-D65D30649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315" y="3575043"/>
            <a:ext cx="5921828" cy="149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9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2675-15FE-487F-9AB7-86BD46AE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8645"/>
          </a:xfrm>
        </p:spPr>
        <p:txBody>
          <a:bodyPr/>
          <a:lstStyle/>
          <a:p>
            <a:r>
              <a:rPr lang="en-US" dirty="0" err="1"/>
              <a:t>Реакции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адиција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216FA-0C6D-406E-B3CF-A69670D66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Алдолна</a:t>
            </a:r>
            <a:r>
              <a:rPr lang="en-US" dirty="0"/>
              <a:t> </a:t>
            </a:r>
            <a:r>
              <a:rPr lang="en-US" dirty="0" err="1"/>
              <a:t>адиција</a:t>
            </a:r>
          </a:p>
          <a:p>
            <a:pPr marL="0" indent="0">
              <a:buNone/>
            </a:pPr>
            <a:r>
              <a:rPr lang="en-US" dirty="0" err="1"/>
              <a:t>Кетоните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реагираат</a:t>
            </a:r>
            <a:r>
              <a:rPr lang="en-US" dirty="0"/>
              <a:t> </a:t>
            </a:r>
            <a:r>
              <a:rPr lang="en-US" dirty="0" err="1"/>
              <a:t>сами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себе</a:t>
            </a:r>
            <a:r>
              <a:rPr lang="en-US" dirty="0"/>
              <a:t>. </a:t>
            </a:r>
            <a:r>
              <a:rPr lang="en-US" dirty="0" err="1"/>
              <a:t>Ваквите</a:t>
            </a:r>
            <a:r>
              <a:rPr lang="en-US" dirty="0"/>
              <a:t> </a:t>
            </a:r>
            <a:r>
              <a:rPr lang="en-US" dirty="0" err="1"/>
              <a:t>реакции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одвиваат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присуство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разредени</a:t>
            </a:r>
            <a:r>
              <a:rPr lang="en-US" dirty="0"/>
              <a:t> </a:t>
            </a:r>
            <a:r>
              <a:rPr lang="en-US" dirty="0" err="1"/>
              <a:t>бази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. </a:t>
            </a:r>
            <a:r>
              <a:rPr lang="en-US" dirty="0" err="1"/>
              <a:t>Добиениот</a:t>
            </a:r>
            <a:r>
              <a:rPr lang="en-US" dirty="0"/>
              <a:t> </a:t>
            </a:r>
            <a:r>
              <a:rPr lang="en-US" dirty="0" err="1"/>
              <a:t>продукт</a:t>
            </a:r>
            <a:r>
              <a:rPr lang="en-US" dirty="0"/>
              <a:t> </a:t>
            </a:r>
            <a:r>
              <a:rPr lang="en-US" dirty="0" err="1"/>
              <a:t>содржи</a:t>
            </a:r>
            <a:r>
              <a:rPr lang="en-US" dirty="0"/>
              <a:t> </a:t>
            </a:r>
            <a:r>
              <a:rPr lang="en-US" dirty="0" err="1"/>
              <a:t>карбонилна</a:t>
            </a:r>
            <a:r>
              <a:rPr lang="en-US" dirty="0"/>
              <a:t> и </a:t>
            </a:r>
            <a:r>
              <a:rPr lang="en-US" dirty="0" err="1"/>
              <a:t>хидроксилна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(</a:t>
            </a:r>
            <a:r>
              <a:rPr lang="en-US" dirty="0" err="1"/>
              <a:t>алдол</a:t>
            </a:r>
            <a:r>
              <a:rPr lang="en-US" dirty="0"/>
              <a:t>)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реакцијата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добила</a:t>
            </a:r>
            <a:r>
              <a:rPr lang="en-US" dirty="0"/>
              <a:t> </a:t>
            </a:r>
            <a:r>
              <a:rPr lang="en-US" dirty="0" err="1"/>
              <a:t>името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A close up of text on a whiteboard&#10;&#10;Description generated with very high confidence">
            <a:extLst>
              <a:ext uri="{FF2B5EF4-FFF2-40B4-BE49-F238E27FC236}">
                <a16:creationId xmlns:a16="http://schemas.microsoft.com/office/drawing/2014/main" id="{0951E7AE-C0DC-4922-9C2E-AD7D56377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314" y="3912151"/>
            <a:ext cx="6879771" cy="196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8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E171-9217-4AD1-8ED8-E4AA0F23A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0416"/>
          </a:xfrm>
        </p:spPr>
        <p:txBody>
          <a:bodyPr/>
          <a:lstStyle/>
          <a:p>
            <a:r>
              <a:rPr lang="en-US" dirty="0" err="1"/>
              <a:t>Редукција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кетони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91D90-9B69-426E-872F-BBF9B23D4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Редукцијата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кетони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изведува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присуство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катализатор</a:t>
            </a:r>
            <a:r>
              <a:rPr lang="en-US" dirty="0"/>
              <a:t>, а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краен</a:t>
            </a:r>
            <a:r>
              <a:rPr lang="en-US" dirty="0"/>
              <a:t> </a:t>
            </a:r>
            <a:r>
              <a:rPr lang="en-US" dirty="0" err="1"/>
              <a:t>продукт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секундарен</a:t>
            </a:r>
            <a:r>
              <a:rPr lang="en-US" dirty="0"/>
              <a:t> </a:t>
            </a:r>
            <a:r>
              <a:rPr lang="en-US" dirty="0" err="1"/>
              <a:t>алкохол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4" descr="A picture containing clock&#10;&#10;Description generated with very high confidence">
            <a:extLst>
              <a:ext uri="{FF2B5EF4-FFF2-40B4-BE49-F238E27FC236}">
                <a16:creationId xmlns:a16="http://schemas.microsoft.com/office/drawing/2014/main" id="{2F32EFAD-4911-4676-B34E-D28A9A7DE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36418"/>
            <a:ext cx="5584371" cy="222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2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C7ED-1A15-462F-882E-80280AEE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0673"/>
          </a:xfrm>
        </p:spPr>
        <p:txBody>
          <a:bodyPr/>
          <a:lstStyle/>
          <a:p>
            <a:r>
              <a:rPr lang="en-US" dirty="0" err="1"/>
              <a:t>Реакција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оксидација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8EFA-33B6-446E-A531-21012F70D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присуство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оксидациони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KMnO</a:t>
            </a:r>
            <a:r>
              <a:rPr lang="en-US" baseline="-25000" dirty="0"/>
              <a:t>4</a:t>
            </a:r>
            <a:r>
              <a:rPr lang="en-US" dirty="0"/>
              <a:t>, K</a:t>
            </a:r>
            <a:r>
              <a:rPr lang="en-US" baseline="-25000" dirty="0"/>
              <a:t>2</a:t>
            </a:r>
            <a:r>
              <a:rPr lang="en-US" dirty="0"/>
              <a:t>Cr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7</a:t>
            </a:r>
            <a:r>
              <a:rPr lang="en-US" dirty="0"/>
              <a:t>, </a:t>
            </a:r>
            <a:r>
              <a:rPr lang="en-US" dirty="0" err="1"/>
              <a:t>CuO</a:t>
            </a:r>
            <a:r>
              <a:rPr lang="en-US" dirty="0"/>
              <a:t> и </a:t>
            </a:r>
            <a:r>
              <a:rPr lang="en-US" dirty="0" err="1"/>
              <a:t>ригорозни</a:t>
            </a:r>
            <a:r>
              <a:rPr lang="en-US" dirty="0"/>
              <a:t> </a:t>
            </a:r>
            <a:r>
              <a:rPr lang="en-US" dirty="0" err="1"/>
              <a:t>услови</a:t>
            </a:r>
            <a:r>
              <a:rPr lang="en-US" dirty="0"/>
              <a:t>, </a:t>
            </a:r>
            <a:r>
              <a:rPr lang="en-US" dirty="0" err="1"/>
              <a:t>доаѓа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оксидација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кетони</a:t>
            </a:r>
            <a:r>
              <a:rPr lang="en-US" dirty="0"/>
              <a:t>. </a:t>
            </a:r>
            <a:r>
              <a:rPr lang="en-US" dirty="0" err="1"/>
              <a:t>Реакцијата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одвива</a:t>
            </a:r>
            <a:r>
              <a:rPr lang="en-US" dirty="0"/>
              <a:t> </a:t>
            </a:r>
            <a:r>
              <a:rPr lang="en-US" dirty="0" err="1"/>
              <a:t>потешко</a:t>
            </a:r>
            <a:r>
              <a:rPr lang="en-US" dirty="0"/>
              <a:t> </a:t>
            </a:r>
            <a:r>
              <a:rPr lang="en-US" dirty="0" err="1"/>
              <a:t>отколку</a:t>
            </a:r>
            <a:r>
              <a:rPr lang="en-US" dirty="0"/>
              <a:t> </a:t>
            </a:r>
            <a:r>
              <a:rPr lang="en-US" dirty="0" err="1"/>
              <a:t>кај</a:t>
            </a:r>
            <a:r>
              <a:rPr lang="en-US" dirty="0"/>
              <a:t> </a:t>
            </a:r>
            <a:r>
              <a:rPr lang="en-US" dirty="0" err="1"/>
              <a:t>алдехидите</a:t>
            </a:r>
            <a:r>
              <a:rPr lang="en-US" dirty="0"/>
              <a:t>. </a:t>
            </a:r>
            <a:r>
              <a:rPr lang="en-US" dirty="0" err="1"/>
              <a:t>Доаѓа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кинење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С-С </a:t>
            </a:r>
            <a:r>
              <a:rPr lang="en-US" dirty="0" err="1"/>
              <a:t>врската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карбонилната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и </a:t>
            </a:r>
            <a:r>
              <a:rPr lang="en-US" dirty="0" err="1"/>
              <a:t>едниот</a:t>
            </a:r>
            <a:r>
              <a:rPr lang="en-US" dirty="0"/>
              <a:t> </a:t>
            </a:r>
            <a:r>
              <a:rPr lang="en-US" dirty="0" err="1"/>
              <a:t>радикал</a:t>
            </a:r>
            <a:r>
              <a:rPr lang="en-US" dirty="0"/>
              <a:t>, </a:t>
            </a:r>
            <a:r>
              <a:rPr lang="en-US" dirty="0" err="1"/>
              <a:t>затоа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реакции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смеса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126F409-AE74-4F6A-98F5-DCC171284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114" y="4101040"/>
            <a:ext cx="5856514" cy="154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BA4D-C823-452D-93B8-7E961CC0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1559"/>
          </a:xfrm>
        </p:spPr>
        <p:txBody>
          <a:bodyPr/>
          <a:lstStyle/>
          <a:p>
            <a:r>
              <a:rPr lang="en-US" dirty="0" err="1"/>
              <a:t>Претставници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FF72-2931-48FD-B62D-E4167DC4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28376"/>
            <a:ext cx="8946541" cy="462002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/>
              <a:t>Пропанон</a:t>
            </a:r>
            <a:r>
              <a:rPr lang="en-US" dirty="0"/>
              <a:t> (</a:t>
            </a:r>
            <a:r>
              <a:rPr lang="en-US" dirty="0" err="1"/>
              <a:t>ацетон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Ацетонот</a:t>
            </a:r>
            <a:r>
              <a:rPr lang="en-US" dirty="0"/>
              <a:t> е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продуктите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сува</a:t>
            </a:r>
            <a:r>
              <a:rPr lang="en-US" dirty="0"/>
              <a:t> </a:t>
            </a:r>
            <a:r>
              <a:rPr lang="en-US" dirty="0" err="1"/>
              <a:t>дестилација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дрво</a:t>
            </a:r>
            <a:r>
              <a:rPr lang="en-US" dirty="0"/>
              <a:t>. </a:t>
            </a:r>
            <a:r>
              <a:rPr lang="en-US" dirty="0" err="1"/>
              <a:t>Ацетонот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и </a:t>
            </a:r>
            <a:r>
              <a:rPr lang="en-US" dirty="0" err="1"/>
              <a:t>со</a:t>
            </a:r>
            <a:r>
              <a:rPr lang="en-US" dirty="0"/>
              <a:t> </a:t>
            </a:r>
            <a:r>
              <a:rPr lang="en-US" dirty="0" err="1"/>
              <a:t>ацетонско</a:t>
            </a:r>
            <a:r>
              <a:rPr lang="en-US" dirty="0"/>
              <a:t> </a:t>
            </a:r>
            <a:r>
              <a:rPr lang="en-US" dirty="0" err="1"/>
              <a:t>вриење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прости</a:t>
            </a:r>
            <a:r>
              <a:rPr lang="en-US" dirty="0"/>
              <a:t> </a:t>
            </a:r>
            <a:r>
              <a:rPr lang="en-US" dirty="0" err="1"/>
              <a:t>шеќери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и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разложување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калциумова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оцетна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 (</a:t>
            </a:r>
            <a:r>
              <a:rPr lang="en-US" dirty="0" err="1"/>
              <a:t>калциум</a:t>
            </a:r>
            <a:r>
              <a:rPr lang="en-US" dirty="0"/>
              <a:t> </a:t>
            </a:r>
            <a:r>
              <a:rPr lang="en-US" dirty="0" err="1"/>
              <a:t>ацетат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Ацетонот</a:t>
            </a:r>
            <a:r>
              <a:rPr lang="en-US" dirty="0"/>
              <a:t> е </a:t>
            </a:r>
            <a:r>
              <a:rPr lang="en-US" dirty="0" err="1"/>
              <a:t>лесно</a:t>
            </a:r>
            <a:r>
              <a:rPr lang="en-US" dirty="0"/>
              <a:t> </a:t>
            </a:r>
            <a:r>
              <a:rPr lang="en-US" dirty="0" err="1"/>
              <a:t>испарлива</a:t>
            </a:r>
            <a:r>
              <a:rPr lang="en-US" dirty="0"/>
              <a:t> </a:t>
            </a:r>
            <a:r>
              <a:rPr lang="en-US" dirty="0" err="1"/>
              <a:t>течност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карактеристичен</a:t>
            </a:r>
            <a:r>
              <a:rPr lang="en-US" dirty="0"/>
              <a:t> </a:t>
            </a:r>
            <a:r>
              <a:rPr lang="en-US" dirty="0" err="1"/>
              <a:t>мирис</a:t>
            </a:r>
            <a:r>
              <a:rPr lang="en-US" dirty="0"/>
              <a:t>.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водата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меша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секој</a:t>
            </a:r>
            <a:r>
              <a:rPr lang="en-US" dirty="0"/>
              <a:t> </a:t>
            </a:r>
            <a:r>
              <a:rPr lang="en-US" dirty="0" err="1"/>
              <a:t>однос</a:t>
            </a:r>
            <a:r>
              <a:rPr lang="en-US" dirty="0"/>
              <a:t> и е </a:t>
            </a:r>
            <a:r>
              <a:rPr lang="en-US" dirty="0" err="1"/>
              <a:t>добар</a:t>
            </a:r>
            <a:r>
              <a:rPr lang="en-US" dirty="0"/>
              <a:t> </a:t>
            </a:r>
            <a:r>
              <a:rPr lang="en-US" dirty="0" err="1"/>
              <a:t>растворувач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масти</a:t>
            </a:r>
            <a:r>
              <a:rPr lang="en-US" dirty="0"/>
              <a:t>, </a:t>
            </a:r>
            <a:r>
              <a:rPr lang="en-US" dirty="0" err="1"/>
              <a:t>бои</a:t>
            </a:r>
            <a:r>
              <a:rPr lang="en-US" dirty="0"/>
              <a:t>, </a:t>
            </a:r>
            <a:r>
              <a:rPr lang="en-US" dirty="0" err="1"/>
              <a:t>лакови</a:t>
            </a:r>
            <a:r>
              <a:rPr lang="en-US" dirty="0"/>
              <a:t>, </a:t>
            </a:r>
            <a:r>
              <a:rPr lang="en-US" dirty="0" err="1"/>
              <a:t>смоли</a:t>
            </a:r>
            <a:r>
              <a:rPr lang="en-US" dirty="0"/>
              <a:t> и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органски</a:t>
            </a:r>
            <a:r>
              <a:rPr lang="en-US" dirty="0"/>
              <a:t> </a:t>
            </a:r>
            <a:r>
              <a:rPr lang="en-US" dirty="0" err="1"/>
              <a:t>супстанци</a:t>
            </a:r>
            <a:r>
              <a:rPr lang="en-US" dirty="0"/>
              <a:t>.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добар</a:t>
            </a:r>
            <a:r>
              <a:rPr lang="en-US" dirty="0"/>
              <a:t> </a:t>
            </a:r>
            <a:r>
              <a:rPr lang="en-US" dirty="0" err="1"/>
              <a:t>растворувач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 </a:t>
            </a:r>
            <a:r>
              <a:rPr lang="en-US" dirty="0" err="1"/>
              <a:t>фармацијата</a:t>
            </a:r>
            <a:r>
              <a:rPr lang="en-US" dirty="0"/>
              <a:t>, </a:t>
            </a:r>
            <a:r>
              <a:rPr lang="en-US" dirty="0" err="1"/>
              <a:t>козметичката</a:t>
            </a:r>
            <a:r>
              <a:rPr lang="en-US" dirty="0"/>
              <a:t> </a:t>
            </a:r>
            <a:r>
              <a:rPr lang="en-US" dirty="0" err="1"/>
              <a:t>индустрија</a:t>
            </a:r>
            <a:r>
              <a:rPr lang="en-US" dirty="0"/>
              <a:t> и </a:t>
            </a:r>
            <a:r>
              <a:rPr lang="en-US" dirty="0" err="1"/>
              <a:t>друго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A picture containing flying, air, plane, clock&#10;&#10;Description generated with very high confidence">
            <a:extLst>
              <a:ext uri="{FF2B5EF4-FFF2-40B4-BE49-F238E27FC236}">
                <a16:creationId xmlns:a16="http://schemas.microsoft.com/office/drawing/2014/main" id="{5A0AB233-346D-4E6D-9A38-62B9060C8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543" y="3361684"/>
            <a:ext cx="5627914" cy="104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76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Својства на кетони и поважни претставници</vt:lpstr>
      <vt:lpstr>Добивање</vt:lpstr>
      <vt:lpstr>PowerPoint Presentation</vt:lpstr>
      <vt:lpstr>Реакции на адиција</vt:lpstr>
      <vt:lpstr>Редукција на кетони</vt:lpstr>
      <vt:lpstr>Реакција на оксидација</vt:lpstr>
      <vt:lpstr>Претставници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237</cp:revision>
  <dcterms:created xsi:type="dcterms:W3CDTF">2020-03-18T06:25:00Z</dcterms:created>
  <dcterms:modified xsi:type="dcterms:W3CDTF">2020-03-18T07:04:27Z</dcterms:modified>
</cp:coreProperties>
</file>