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ECD6C3-9DB5-43AB-B845-B72E78F212FA}">
          <p14:sldIdLst>
            <p14:sldId id="256"/>
          </p14:sldIdLst>
        </p14:section>
        <p14:section name="Untitled Section" id="{2D8A32C3-0455-4DE3-A2A1-2142C6141C22}">
          <p14:sldIdLst>
            <p14:sldId id="257"/>
            <p14:sldId id="259"/>
            <p14:sldId id="260"/>
            <p14:sldId id="258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1152" y="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75DA45-3E70-4F3F-95A8-543B71CE69B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C3B99B-DE78-4801-AE3F-55D2991AF23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СОЕУ*Јане  Сандански* Битола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7406640" cy="4114800"/>
          </a:xfrm>
        </p:spPr>
        <p:txBody>
          <a:bodyPr>
            <a:normAutofit/>
          </a:bodyPr>
          <a:lstStyle/>
          <a:p>
            <a:endParaRPr lang="mk-MK" dirty="0" smtClean="0"/>
          </a:p>
          <a:p>
            <a:pPr algn="ctr"/>
            <a:r>
              <a:rPr lang="mk-MK" sz="3200" dirty="0" smtClean="0"/>
              <a:t>Деловно  работење </a:t>
            </a:r>
          </a:p>
          <a:p>
            <a:pPr algn="ctr"/>
            <a:r>
              <a:rPr lang="mk-MK" sz="3200" dirty="0" smtClean="0"/>
              <a:t>(</a:t>
            </a:r>
            <a:r>
              <a:rPr lang="en-US" sz="3200" dirty="0" smtClean="0"/>
              <a:t>II </a:t>
            </a:r>
            <a:r>
              <a:rPr lang="mk-MK" sz="3200" dirty="0" smtClean="0"/>
              <a:t>година)</a:t>
            </a:r>
            <a:endParaRPr lang="en-US" sz="3200" dirty="0" smtClean="0"/>
          </a:p>
          <a:p>
            <a:endParaRPr lang="mk-MK" sz="2400" dirty="0" smtClean="0">
              <a:latin typeface="Arial" pitchFamily="34" charset="0"/>
              <a:cs typeface="Arial" pitchFamily="34" charset="0"/>
            </a:endParaRP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endParaRPr lang="mk-MK" sz="2400" dirty="0" smtClean="0">
              <a:latin typeface="Arial" pitchFamily="34" charset="0"/>
              <a:cs typeface="Arial" pitchFamily="34" charset="0"/>
            </a:endParaRP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     Предметен  проф.Петровска  Анета   </a:t>
            </a:r>
          </a:p>
        </p:txBody>
      </p:sp>
    </p:spTree>
    <p:extLst>
      <p:ext uri="{BB962C8B-B14F-4D97-AF65-F5344CB8AC3E}">
        <p14:creationId xmlns:p14="http://schemas.microsoft.com/office/powerpoint/2010/main" val="25540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28906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660" y="1600200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6096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2800" b="1" dirty="0"/>
              <a:t>Воспоставување на  контакт  со  соодветен увозник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73232"/>
            <a:ext cx="7391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+mn-lt"/>
              </a:rPr>
              <a:t>Воспоставување на  контакт  со  соодветен увозник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714488" cy="48768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mk-MK" sz="2000" u="sng" dirty="0" smtClean="0"/>
              <a:t>Техники на  воспоставување на   контакт</a:t>
            </a:r>
          </a:p>
          <a:p>
            <a:pPr marL="82296" indent="0" algn="ctr">
              <a:buNone/>
            </a:pPr>
            <a:endParaRPr lang="mk-MK" sz="2000" u="sng" dirty="0"/>
          </a:p>
          <a:p>
            <a:pPr marL="82296" indent="0">
              <a:buNone/>
            </a:pPr>
            <a:r>
              <a:rPr lang="mk-MK" sz="2000" u="sng" dirty="0" smtClean="0"/>
              <a:t>1.Непосредно комуницирање</a:t>
            </a:r>
            <a:r>
              <a:rPr lang="mk-MK" sz="2000" dirty="0"/>
              <a:t> </a:t>
            </a:r>
            <a:r>
              <a:rPr lang="mk-MK" sz="2000" dirty="0" smtClean="0"/>
              <a:t>     </a:t>
            </a:r>
            <a:r>
              <a:rPr lang="en-US" sz="2000" dirty="0" smtClean="0"/>
              <a:t>          </a:t>
            </a:r>
            <a:r>
              <a:rPr lang="mk-MK" sz="2000" u="sng" dirty="0" smtClean="0"/>
              <a:t>2. Посредно  комуницирање</a:t>
            </a:r>
          </a:p>
          <a:p>
            <a:pPr marL="82296" indent="0">
              <a:buNone/>
            </a:pPr>
            <a:r>
              <a:rPr lang="mk-MK" sz="2000" dirty="0"/>
              <a:t> </a:t>
            </a:r>
            <a:r>
              <a:rPr lang="mk-MK" sz="2000" dirty="0" smtClean="0"/>
              <a:t>  				</a:t>
            </a:r>
          </a:p>
          <a:p>
            <a:pPr marL="82296" indent="0">
              <a:buNone/>
            </a:pPr>
            <a:r>
              <a:rPr lang="mk-MK" sz="1800" dirty="0" smtClean="0"/>
              <a:t>*непосредно  комуницирање         </a:t>
            </a:r>
            <a:r>
              <a:rPr lang="en-US" sz="1800" dirty="0" smtClean="0"/>
              <a:t>       </a:t>
            </a:r>
            <a:r>
              <a:rPr lang="mk-MK" sz="1800" dirty="0" smtClean="0"/>
              <a:t>      </a:t>
            </a:r>
            <a:r>
              <a:rPr lang="en-US" sz="1800" dirty="0" smtClean="0"/>
              <a:t>   </a:t>
            </a:r>
            <a:r>
              <a:rPr lang="mk-MK" sz="1800" dirty="0" smtClean="0"/>
              <a:t>*</a:t>
            </a:r>
            <a:r>
              <a:rPr lang="mk-MK" sz="1800" dirty="0"/>
              <a:t>пропагандна  акција</a:t>
            </a:r>
          </a:p>
          <a:p>
            <a:pPr marL="82296" indent="0">
              <a:buNone/>
            </a:pPr>
            <a:r>
              <a:rPr lang="mk-MK" sz="1800" dirty="0" smtClean="0"/>
              <a:t>(непосреден разговор-интервју ,</a:t>
            </a:r>
            <a:r>
              <a:rPr lang="mk-MK" sz="1800" dirty="0"/>
              <a:t> </a:t>
            </a:r>
            <a:r>
              <a:rPr lang="mk-MK" sz="1800" dirty="0" smtClean="0"/>
              <a:t>    </a:t>
            </a:r>
            <a:r>
              <a:rPr lang="en-US" sz="1800" dirty="0" smtClean="0"/>
              <a:t>     </a:t>
            </a:r>
            <a:r>
              <a:rPr lang="mk-MK" sz="1800" dirty="0" smtClean="0"/>
              <a:t>  </a:t>
            </a:r>
            <a:r>
              <a:rPr lang="en-US" sz="1800" dirty="0" smtClean="0"/>
              <a:t>    </a:t>
            </a:r>
            <a:r>
              <a:rPr lang="mk-MK" sz="1800" dirty="0" smtClean="0"/>
              <a:t>   *</a:t>
            </a:r>
            <a:r>
              <a:rPr lang="mk-MK" sz="1800" dirty="0"/>
              <a:t>контакти на  организирани </a:t>
            </a:r>
            <a:endParaRPr lang="mk-MK" sz="1800" dirty="0" smtClean="0"/>
          </a:p>
          <a:p>
            <a:pPr marL="82296" indent="0">
              <a:buNone/>
            </a:pPr>
            <a:r>
              <a:rPr lang="mk-MK" sz="1800" dirty="0"/>
              <a:t>т</a:t>
            </a:r>
            <a:r>
              <a:rPr lang="mk-MK" sz="1800" dirty="0" smtClean="0"/>
              <a:t>елефонски разговор )                            </a:t>
            </a:r>
            <a:r>
              <a:rPr lang="en-US" sz="1800" dirty="0" smtClean="0"/>
              <a:t>          </a:t>
            </a:r>
            <a:r>
              <a:rPr lang="mk-MK" sz="1800" dirty="0" smtClean="0"/>
              <a:t> пазари-Саеми </a:t>
            </a:r>
          </a:p>
          <a:p>
            <a:pPr marL="82296" indent="0">
              <a:buNone/>
            </a:pPr>
            <a:r>
              <a:rPr lang="mk-MK" sz="1800" dirty="0" smtClean="0"/>
              <a:t>*со непосрдно  испраќање на               </a:t>
            </a:r>
            <a:r>
              <a:rPr lang="en-US" sz="1800" dirty="0" smtClean="0"/>
              <a:t>          </a:t>
            </a:r>
            <a:r>
              <a:rPr lang="mk-MK" sz="1800" dirty="0" smtClean="0"/>
              <a:t>* </a:t>
            </a:r>
            <a:r>
              <a:rPr lang="mk-MK" sz="1800" dirty="0"/>
              <a:t>услуги од  </a:t>
            </a:r>
            <a:r>
              <a:rPr lang="mk-MK" sz="1800" dirty="0" smtClean="0"/>
              <a:t>агенции  овластени   лица  на 			</a:t>
            </a:r>
            <a:r>
              <a:rPr lang="en-US" sz="1800" dirty="0" smtClean="0"/>
              <a:t>                 </a:t>
            </a:r>
            <a:r>
              <a:rPr lang="mk-MK" sz="1800" dirty="0" smtClean="0"/>
              <a:t>за посредување	   	</a:t>
            </a:r>
          </a:p>
          <a:p>
            <a:pPr marL="82296" indent="0">
              <a:buNone/>
            </a:pPr>
            <a:r>
              <a:rPr lang="mk-MK" sz="1800" dirty="0" smtClean="0"/>
              <a:t>извозникот</a:t>
            </a:r>
            <a:r>
              <a:rPr lang="mk-MK" sz="1800" u="sng" dirty="0" smtClean="0"/>
              <a:t>-претставници</a:t>
            </a:r>
            <a:endParaRPr lang="mk-MK" sz="1800" dirty="0"/>
          </a:p>
          <a:p>
            <a:pPr marL="82296" indent="0">
              <a:buNone/>
            </a:pPr>
            <a:r>
              <a:rPr lang="mk-MK" sz="1800" dirty="0"/>
              <a:t> до  соодветен  </a:t>
            </a:r>
            <a:r>
              <a:rPr lang="mk-MK" sz="1800" dirty="0" smtClean="0"/>
              <a:t>увозник</a:t>
            </a:r>
          </a:p>
          <a:p>
            <a:pPr marL="82296" indent="0">
              <a:buNone/>
            </a:pPr>
            <a:r>
              <a:rPr lang="mk-MK" sz="1800" dirty="0" smtClean="0"/>
              <a:t> *</a:t>
            </a:r>
            <a:r>
              <a:rPr lang="mk-MK" sz="1800" dirty="0"/>
              <a:t>испраќање  на   </a:t>
            </a:r>
            <a:r>
              <a:rPr lang="mk-MK" sz="1800" dirty="0" smtClean="0"/>
              <a:t>писмо </a:t>
            </a:r>
            <a:r>
              <a:rPr lang="mk-MK" sz="1800" u="sng" dirty="0" smtClean="0"/>
              <a:t>(понуда) </a:t>
            </a:r>
          </a:p>
          <a:p>
            <a:pPr marL="82296" indent="0">
              <a:buNone/>
            </a:pPr>
            <a:r>
              <a:rPr lang="mk-MK" sz="1800" dirty="0" smtClean="0"/>
              <a:t>до увозникот</a:t>
            </a:r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10200" y="1828800"/>
            <a:ext cx="1981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124200" y="1828800"/>
            <a:ext cx="2209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400" u="sng" dirty="0"/>
              <a:t>1.Непосредно комуницирање</a:t>
            </a:r>
            <a:r>
              <a:rPr lang="mk-MK" sz="44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mk-MK" sz="3600" dirty="0"/>
              <a:t>		</a:t>
            </a:r>
          </a:p>
          <a:p>
            <a:pPr marL="82296" indent="0">
              <a:buNone/>
            </a:pPr>
            <a:r>
              <a:rPr lang="mk-MK" sz="2000" dirty="0"/>
              <a:t>*непосредно  комуницирање               </a:t>
            </a:r>
          </a:p>
          <a:p>
            <a:pPr marL="82296" indent="0">
              <a:buNone/>
            </a:pPr>
            <a:r>
              <a:rPr lang="mk-MK" sz="2000" dirty="0"/>
              <a:t>(непосреден </a:t>
            </a:r>
            <a:r>
              <a:rPr lang="mk-MK" sz="2000" u="sng" dirty="0"/>
              <a:t>разговор</a:t>
            </a:r>
            <a:r>
              <a:rPr lang="mk-MK" sz="2000" dirty="0"/>
              <a:t>-интервју ,          </a:t>
            </a:r>
            <a:r>
              <a:rPr lang="mk-MK" sz="2000" dirty="0" smtClean="0"/>
              <a:t>  </a:t>
            </a:r>
            <a:endParaRPr lang="mk-MK" sz="2000" dirty="0"/>
          </a:p>
          <a:p>
            <a:pPr marL="82296" indent="0">
              <a:buNone/>
            </a:pPr>
            <a:r>
              <a:rPr lang="mk-MK" sz="2000" dirty="0"/>
              <a:t>телефонски разговор ) </a:t>
            </a:r>
            <a:endParaRPr lang="mk-MK" sz="2000" dirty="0" smtClean="0"/>
          </a:p>
          <a:p>
            <a:pPr marL="82296" indent="0">
              <a:buNone/>
            </a:pPr>
            <a:r>
              <a:rPr lang="mk-MK" sz="2000" dirty="0" smtClean="0"/>
              <a:t>                             </a:t>
            </a:r>
            <a:endParaRPr lang="mk-MK" sz="2000" dirty="0"/>
          </a:p>
          <a:p>
            <a:pPr marL="82296" indent="0">
              <a:buNone/>
            </a:pPr>
            <a:r>
              <a:rPr lang="mk-MK" sz="2000" dirty="0"/>
              <a:t>*со </a:t>
            </a:r>
            <a:r>
              <a:rPr lang="mk-MK" sz="2000" dirty="0" smtClean="0"/>
              <a:t>непосредно  </a:t>
            </a:r>
            <a:r>
              <a:rPr lang="mk-MK" sz="2000" dirty="0"/>
              <a:t>испраќање на </a:t>
            </a:r>
            <a:endParaRPr lang="mk-MK" sz="2000" dirty="0" smtClean="0"/>
          </a:p>
          <a:p>
            <a:pPr marL="82296" indent="0">
              <a:buNone/>
            </a:pPr>
            <a:r>
              <a:rPr lang="mk-MK" sz="2000" dirty="0" smtClean="0"/>
              <a:t> </a:t>
            </a:r>
            <a:r>
              <a:rPr lang="mk-MK" sz="2000" dirty="0"/>
              <a:t>овластени   лица  </a:t>
            </a:r>
            <a:r>
              <a:rPr lang="mk-MK" sz="2000" dirty="0" smtClean="0"/>
              <a:t>на извозникот</a:t>
            </a:r>
          </a:p>
          <a:p>
            <a:pPr marL="82296" indent="0">
              <a:buNone/>
            </a:pPr>
            <a:r>
              <a:rPr lang="mk-MK" sz="2000" u="sng" dirty="0" smtClean="0"/>
              <a:t> претставници</a:t>
            </a:r>
            <a:r>
              <a:rPr lang="mk-MK" sz="2000" dirty="0" smtClean="0"/>
              <a:t>до  </a:t>
            </a:r>
            <a:r>
              <a:rPr lang="mk-MK" sz="2000" dirty="0"/>
              <a:t>соодветен  </a:t>
            </a:r>
            <a:r>
              <a:rPr lang="mk-MK" sz="2000" dirty="0" smtClean="0"/>
              <a:t>увозник</a:t>
            </a:r>
          </a:p>
          <a:p>
            <a:pPr marL="82296" indent="0">
              <a:buNone/>
            </a:pPr>
            <a:endParaRPr lang="mk-MK" sz="2000" dirty="0"/>
          </a:p>
          <a:p>
            <a:pPr marL="82296" indent="0">
              <a:buNone/>
            </a:pPr>
            <a:r>
              <a:rPr lang="mk-MK" sz="2000" dirty="0"/>
              <a:t> *испраќање  на   писмо </a:t>
            </a:r>
            <a:r>
              <a:rPr lang="mk-MK" sz="2000" u="sng" dirty="0"/>
              <a:t>(понуда) </a:t>
            </a:r>
          </a:p>
          <a:p>
            <a:pPr marL="82296" indent="0">
              <a:buNone/>
            </a:pPr>
            <a:r>
              <a:rPr lang="mk-MK" sz="2000" dirty="0"/>
              <a:t>до увозникот</a:t>
            </a:r>
            <a:endParaRPr lang="en-US" sz="20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7" y="2514600"/>
            <a:ext cx="2695575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209800"/>
            <a:ext cx="2971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280"/>
            <a:ext cx="7498080" cy="1143000"/>
          </a:xfrm>
        </p:spPr>
        <p:txBody>
          <a:bodyPr>
            <a:normAutofit/>
          </a:bodyPr>
          <a:lstStyle/>
          <a:p>
            <a:r>
              <a:rPr lang="mk-MK" sz="3600" u="sng" dirty="0" smtClean="0"/>
              <a:t>2.Посредно  комуницирање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пропагандна 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акција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mk-MK" sz="2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контакти на  организирани </a:t>
            </a:r>
          </a:p>
          <a:p>
            <a:pPr marL="82296" indent="0"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пазари-Саеми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mk-MK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услуги </a:t>
            </a:r>
            <a:r>
              <a:rPr lang="mk-MK" sz="2000" dirty="0">
                <a:latin typeface="Arial" pitchFamily="34" charset="0"/>
                <a:cs typeface="Arial" pitchFamily="34" charset="0"/>
              </a:rPr>
              <a:t>од  агенции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за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посредување</a:t>
            </a:r>
            <a:r>
              <a:rPr lang="mk-MK" dirty="0"/>
              <a:t>	   	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24000"/>
            <a:ext cx="1981200" cy="927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1524000"/>
            <a:ext cx="1676400" cy="927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181600"/>
            <a:ext cx="4838700" cy="88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5527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Понуда  од  извозникот: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638288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По сопствена  иницијатива</a:t>
            </a:r>
          </a:p>
          <a:p>
            <a:pPr>
              <a:buFont typeface="Wingdings" pitchFamily="2" charset="2"/>
              <a:buChar char="v"/>
            </a:pPr>
            <a:r>
              <a:rPr lang="mk-MK" sz="2000" dirty="0">
                <a:latin typeface="Arial" pitchFamily="34" charset="0"/>
                <a:cs typeface="Arial" pitchFamily="34" charset="0"/>
              </a:rPr>
              <a:t>Како  одговор на  конкретен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прашалник</a:t>
            </a:r>
          </a:p>
          <a:p>
            <a:pPr>
              <a:buFont typeface="Wingdings" pitchFamily="2" charset="2"/>
              <a:buChar char="v"/>
            </a:pPr>
            <a:endParaRPr lang="mk-MK" sz="2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mk-MK" sz="2400" u="sng" dirty="0" smtClean="0">
                <a:latin typeface="Arial" pitchFamily="34" charset="0"/>
                <a:cs typeface="Arial" pitchFamily="34" charset="0"/>
              </a:rPr>
              <a:t>Обработка на  прашалникот  од    странски  купувач</a:t>
            </a:r>
          </a:p>
          <a:p>
            <a:pPr>
              <a:buFont typeface="Wingdings" pitchFamily="2" charset="2"/>
              <a:buChar char="q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Евидентирање  на  приемот  на прашалникот</a:t>
            </a:r>
          </a:p>
          <a:p>
            <a:pPr>
              <a:buFont typeface="Wingdings" pitchFamily="2" charset="2"/>
              <a:buChar char="q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Известување за приемот </a:t>
            </a:r>
          </a:p>
          <a:p>
            <a:pPr>
              <a:buFont typeface="Wingdings" pitchFamily="2" charset="2"/>
              <a:buChar char="q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Обработка на  содржината  на  прашалникот</a:t>
            </a:r>
          </a:p>
          <a:p>
            <a:pPr>
              <a:buFont typeface="Wingdings" pitchFamily="2" charset="2"/>
              <a:buChar char="q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Благодарност и   одговор  на  прашалникот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572000"/>
            <a:ext cx="6553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latin typeface="Arial" pitchFamily="34" charset="0"/>
                <a:cs typeface="Arial" pitchFamily="34" charset="0"/>
              </a:rPr>
              <a:t>Извозничка понуда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mk-MK" sz="2000" u="sng" dirty="0" smtClean="0">
                <a:latin typeface="Arial" pitchFamily="34" charset="0"/>
                <a:cs typeface="Arial" pitchFamily="34" charset="0"/>
              </a:rPr>
              <a:t>Форма  на  извозничката  понуда-американска  ,блок форма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Податоци за  фирмата  на извозникот</a:t>
            </a:r>
          </a:p>
          <a:p>
            <a:pPr>
              <a:buFont typeface="Wingdings" pitchFamily="2" charset="2"/>
              <a:buChar char="§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Дата  на    испраќање</a:t>
            </a:r>
          </a:p>
          <a:p>
            <a:pPr>
              <a:buFont typeface="Wingdings" pitchFamily="2" charset="2"/>
              <a:buChar char="§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потписи</a:t>
            </a:r>
          </a:p>
          <a:p>
            <a:pPr>
              <a:buFont typeface="Wingdings" pitchFamily="2" charset="2"/>
              <a:buChar char="§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печат</a:t>
            </a:r>
          </a:p>
          <a:p>
            <a:pPr>
              <a:buFont typeface="Wingdings" pitchFamily="2" charset="2"/>
              <a:buChar char="§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содржина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71800"/>
            <a:ext cx="1777901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0000"/>
            <a:ext cx="28575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Содржина  (елементи) на   понудата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Вид, количество   на производи/услуги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квалитет(каталози, проспекти,модели)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Цена  за  единечна  мерка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Начин на плаќање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Рок и  начин на плаќање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Рок и начин  на  испорака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Валута на  плаќање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Девизен режим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209800"/>
            <a:ext cx="2743200" cy="129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3962400"/>
            <a:ext cx="1809750" cy="2533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88619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2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mk-MK" smtClean="0">
                <a:latin typeface="Arial" pitchFamily="34" charset="0"/>
                <a:cs typeface="Arial" pitchFamily="34" charset="0"/>
              </a:rPr>
              <a:t>Дискусија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2296" indent="0">
              <a:buNone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Ви благодарам на  вниманието!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5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157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СОЕУ*Јане  Сандански* Битола</vt:lpstr>
      <vt:lpstr> </vt:lpstr>
      <vt:lpstr>Воспоставување на  контакт  со  соодветен увозник</vt:lpstr>
      <vt:lpstr>1.Непосредно комуницирање </vt:lpstr>
      <vt:lpstr>2.Посредно  комуницирање</vt:lpstr>
      <vt:lpstr>Понуда  од  извозникот:</vt:lpstr>
      <vt:lpstr>Извозничка понуда</vt:lpstr>
      <vt:lpstr>Содржина  (елементи) на   понудата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25</cp:revision>
  <dcterms:created xsi:type="dcterms:W3CDTF">2020-03-18T17:25:15Z</dcterms:created>
  <dcterms:modified xsi:type="dcterms:W3CDTF">2020-03-23T07:35:54Z</dcterms:modified>
</cp:coreProperties>
</file>