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75" r:id="rId4"/>
    <p:sldId id="273" r:id="rId5"/>
    <p:sldId id="272" r:id="rId6"/>
    <p:sldId id="257" r:id="rId7"/>
    <p:sldId id="259" r:id="rId8"/>
    <p:sldId id="262" r:id="rId9"/>
    <p:sldId id="264" r:id="rId10"/>
    <p:sldId id="265" r:id="rId11"/>
    <p:sldId id="266" r:id="rId12"/>
    <p:sldId id="279" r:id="rId13"/>
    <p:sldId id="277" r:id="rId14"/>
    <p:sldId id="281" r:id="rId15"/>
    <p:sldId id="263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80" d="100"/>
          <a:sy n="80" d="100"/>
        </p:scale>
        <p:origin x="-33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18939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9700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6331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51338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1135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6574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34047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11018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55316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9467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240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9B455-1740-40DF-9ADD-77367D2D1E2E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106609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4183" y="2066833"/>
            <a:ext cx="7531934" cy="34163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1Right"/>
              <a:lightRig rig="threePt" dir="t"/>
            </a:scene3d>
            <a:sp3d extrusionH="25400">
              <a:bevelB w="38100" h="38100" prst="angle"/>
            </a:sp3d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effectLst>
                  <a:outerShdw blurRad="50800" dist="50800" dir="5400000" algn="ctr" rotWithShape="0">
                    <a:srgbClr val="FF0000"/>
                  </a:outerShdw>
                  <a:reflection blurRad="127000" stA="45000" endPos="65000" dist="50800" dir="5400000" sy="-100000" algn="bl" rotWithShape="0"/>
                </a:effectLst>
              </a:rPr>
              <a:t>   Множење и делење</a:t>
            </a:r>
          </a:p>
          <a:p>
            <a:r>
              <a:rPr lang="ru-RU" sz="6000" b="1" dirty="0" smtClean="0">
                <a:solidFill>
                  <a:srgbClr val="7030A0"/>
                </a:solidFill>
                <a:effectLst>
                  <a:outerShdw blurRad="50800" dist="50800" dir="5400000" algn="ctr" rotWithShape="0">
                    <a:srgbClr val="FF0000"/>
                  </a:outerShdw>
                  <a:reflection blurRad="127000" stA="45000" endPos="65000" dist="50800" dir="5400000" sy="-100000" algn="bl" rotWithShape="0"/>
                </a:effectLst>
              </a:rPr>
              <a:t> </a:t>
            </a:r>
            <a:r>
              <a:rPr lang="ru-RU" sz="6000" b="1" dirty="0" smtClean="0">
                <a:solidFill>
                  <a:srgbClr val="7030A0"/>
                </a:solidFill>
                <a:effectLst>
                  <a:outerShdw blurRad="50800" dist="50800" dir="5400000" algn="ctr" rotWithShape="0">
                    <a:srgbClr val="FF0000"/>
                  </a:outerShdw>
                  <a:reflection blurRad="127000" stA="45000" endPos="65000" dist="50800" dir="5400000" sy="-100000" algn="bl" rotWithShape="0"/>
                </a:effectLst>
              </a:rPr>
              <a:t>на </a:t>
            </a:r>
            <a:r>
              <a:rPr lang="mk-MK" sz="6000" b="1" dirty="0" smtClean="0">
                <a:solidFill>
                  <a:srgbClr val="7030A0"/>
                </a:solidFill>
                <a:effectLst>
                  <a:outerShdw blurRad="50800" dist="50800" dir="5400000" algn="ctr" rotWithShape="0">
                    <a:srgbClr val="FF0000"/>
                  </a:outerShdw>
                  <a:reflection blurRad="127000" stA="45000" endPos="65000" dist="50800" dir="5400000" sy="-100000" algn="bl" rotWithShape="0"/>
                </a:effectLst>
              </a:rPr>
              <a:t>двоцифрени со </a:t>
            </a:r>
          </a:p>
          <a:p>
            <a:r>
              <a:rPr lang="mk-MK" sz="6000" b="1" dirty="0">
                <a:solidFill>
                  <a:srgbClr val="7030A0"/>
                </a:solidFill>
                <a:effectLst>
                  <a:outerShdw blurRad="50800" dist="50800" dir="5400000" algn="ctr" rotWithShape="0">
                    <a:srgbClr val="FF0000"/>
                  </a:outerShdw>
                  <a:reflection blurRad="127000" stA="45000" endPos="65000" dist="50800" dir="5400000" sy="-100000" algn="bl" rotWithShape="0"/>
                </a:effectLst>
              </a:rPr>
              <a:t>е</a:t>
            </a:r>
            <a:r>
              <a:rPr lang="mk-MK" sz="6000" b="1" dirty="0" smtClean="0">
                <a:solidFill>
                  <a:srgbClr val="7030A0"/>
                </a:solidFill>
                <a:effectLst>
                  <a:outerShdw blurRad="50800" dist="50800" dir="5400000" algn="ctr" rotWithShape="0">
                    <a:srgbClr val="FF0000"/>
                  </a:outerShdw>
                  <a:reflection blurRad="127000" stA="45000" endPos="65000" dist="50800" dir="5400000" sy="-100000" algn="bl" rotWithShape="0"/>
                </a:effectLst>
              </a:rPr>
              <a:t>дноцифрени броеви</a:t>
            </a:r>
            <a:endParaRPr lang="en-US" sz="6000" b="1" dirty="0" smtClean="0">
              <a:solidFill>
                <a:srgbClr val="7030A0"/>
              </a:solidFill>
              <a:effectLst>
                <a:outerShdw blurRad="50800" dist="50800" dir="5400000" algn="ctr" rotWithShape="0">
                  <a:srgbClr val="FF0000"/>
                </a:outerShdw>
                <a:reflection blurRad="127000" stA="45000" endPos="65000" dist="50800" dir="5400000" sy="-100000" algn="bl" rotWithShape="0"/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50800" dist="50800" dir="5400000" algn="ctr" rotWithShape="0">
                  <a:srgbClr val="FF0000"/>
                </a:outerShdw>
                <a:reflection blurRad="127000" stA="45000" endPos="65000" dist="50800" dir="5400000" sy="-100000" algn="bl" rotWithShape="0"/>
              </a:effectLst>
            </a:endParaRPr>
          </a:p>
          <a:p>
            <a:endParaRPr lang="mk-MK" b="1" dirty="0">
              <a:solidFill>
                <a:srgbClr val="7030A0"/>
              </a:solidFill>
              <a:effectLst>
                <a:outerShdw blurRad="50800" dist="50800" dir="5400000" algn="ctr" rotWithShape="0">
                  <a:srgbClr val="FF0000"/>
                </a:outerShdw>
                <a:reflection blurRad="127000" stA="45000" endPos="65000" dist="508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647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1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04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6696" y="849085"/>
            <a:ext cx="2054035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4476" y="866895"/>
            <a:ext cx="1106255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3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3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24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4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4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959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6696" y="849085"/>
            <a:ext cx="2054035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mk-MK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4476" y="849085"/>
            <a:ext cx="1106255" cy="158535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4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4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66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5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5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32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5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5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50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5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5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3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5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5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85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58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49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198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6696" y="849085"/>
            <a:ext cx="2054035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mk-MK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4476" y="866895"/>
            <a:ext cx="1106255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88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3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3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3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590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3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3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178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3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3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613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2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237</Words>
  <Application>Microsoft Office PowerPoint</Application>
  <PresentationFormat>Custom</PresentationFormat>
  <Paragraphs>189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Tanja Metikosh</dc:creator>
  <cp:lastModifiedBy>Windows</cp:lastModifiedBy>
  <cp:revision>21</cp:revision>
  <dcterms:created xsi:type="dcterms:W3CDTF">2016-02-24T19:16:26Z</dcterms:created>
  <dcterms:modified xsi:type="dcterms:W3CDTF">2020-03-16T17:04:00Z</dcterms:modified>
</cp:coreProperties>
</file>