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CB4D-EB7B-4CCA-AE27-2B8E0FD549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2AB-4C68-4F19-B5DE-C697DA57F1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CB4D-EB7B-4CCA-AE27-2B8E0FD549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2AB-4C68-4F19-B5DE-C697DA57F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CB4D-EB7B-4CCA-AE27-2B8E0FD549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2AB-4C68-4F19-B5DE-C697DA57F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CB4D-EB7B-4CCA-AE27-2B8E0FD549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2AB-4C68-4F19-B5DE-C697DA57F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CB4D-EB7B-4CCA-AE27-2B8E0FD549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2AB-4C68-4F19-B5DE-C697DA57F1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CB4D-EB7B-4CCA-AE27-2B8E0FD549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2AB-4C68-4F19-B5DE-C697DA57F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CB4D-EB7B-4CCA-AE27-2B8E0FD549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2AB-4C68-4F19-B5DE-C697DA57F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CB4D-EB7B-4CCA-AE27-2B8E0FD549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2AB-4C68-4F19-B5DE-C697DA57F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CB4D-EB7B-4CCA-AE27-2B8E0FD549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2AB-4C68-4F19-B5DE-C697DA57F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CB4D-EB7B-4CCA-AE27-2B8E0FD549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2AB-4C68-4F19-B5DE-C697DA57F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CB4D-EB7B-4CCA-AE27-2B8E0FD549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ADC2AB-4C68-4F19-B5DE-C697DA57F1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25CB4D-EB7B-4CCA-AE27-2B8E0FD549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ADC2AB-4C68-4F19-B5DE-C697DA57F1E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Канцелариско и административно работење </a:t>
            </a:r>
            <a:br>
              <a:rPr lang="mk-MK" dirty="0" smtClean="0"/>
            </a:br>
            <a:r>
              <a:rPr lang="mk-MK" dirty="0" smtClean="0"/>
              <a:t> </a:t>
            </a:r>
            <a:r>
              <a:rPr lang="en-US" dirty="0" smtClean="0"/>
              <a:t>I –</a:t>
            </a:r>
            <a:r>
              <a:rPr lang="mk-MK" dirty="0" smtClean="0"/>
              <a:t>година (март,2020)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/>
              <a:t>ТЕМА: ВИДОВИ ПРАТКИ</a:t>
            </a:r>
          </a:p>
          <a:p>
            <a:endParaRPr lang="mk-MK" dirty="0" smtClean="0"/>
          </a:p>
          <a:p>
            <a:endParaRPr lang="mk-MK" dirty="0"/>
          </a:p>
          <a:p>
            <a:r>
              <a:rPr lang="mk-MK" dirty="0" smtClean="0"/>
              <a:t>Наставник м-р. Дејан Стојков</a:t>
            </a:r>
            <a:endParaRPr lang="mk-M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Гломазно</a:t>
            </a:r>
            <a:r>
              <a:rPr lang="en-US" dirty="0"/>
              <a:t> </a:t>
            </a:r>
            <a:r>
              <a:rPr lang="en-US" dirty="0" err="1"/>
              <a:t>писмо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Гломазно</a:t>
            </a:r>
            <a:r>
              <a:rPr lang="en-US" dirty="0"/>
              <a:t> </a:t>
            </a:r>
            <a:r>
              <a:rPr lang="en-US" dirty="0" err="1"/>
              <a:t>писмо</a:t>
            </a:r>
            <a:r>
              <a:rPr lang="en-US" dirty="0"/>
              <a:t> е </a:t>
            </a:r>
            <a:r>
              <a:rPr lang="en-US" dirty="0" err="1"/>
              <a:t>писмо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тежина</a:t>
            </a:r>
            <a:r>
              <a:rPr lang="en-US" dirty="0"/>
              <a:t> </a:t>
            </a:r>
            <a:r>
              <a:rPr lang="en-US" dirty="0" err="1"/>
              <a:t>поголема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250 </a:t>
            </a:r>
            <a:r>
              <a:rPr lang="en-US" dirty="0" err="1" smtClean="0"/>
              <a:t>грама</a:t>
            </a:r>
            <a:r>
              <a:rPr lang="mk-MK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Поштенска картичка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dirty="0" err="1"/>
              <a:t>Поштенска</a:t>
            </a:r>
            <a:r>
              <a:rPr lang="en-US" dirty="0"/>
              <a:t> </a:t>
            </a:r>
            <a:r>
              <a:rPr lang="en-US" dirty="0" err="1"/>
              <a:t>картичка</a:t>
            </a:r>
            <a:r>
              <a:rPr lang="en-US" dirty="0"/>
              <a:t> е </a:t>
            </a:r>
            <a:r>
              <a:rPr lang="en-US" dirty="0" err="1"/>
              <a:t>обична</a:t>
            </a:r>
            <a:r>
              <a:rPr lang="en-US" dirty="0"/>
              <a:t> </a:t>
            </a:r>
            <a:r>
              <a:rPr lang="en-US" dirty="0" err="1"/>
              <a:t>писмоносна</a:t>
            </a:r>
            <a:r>
              <a:rPr lang="en-US" dirty="0"/>
              <a:t> </a:t>
            </a:r>
            <a:r>
              <a:rPr lang="en-US" dirty="0" err="1"/>
              <a:t>пратка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отворена</a:t>
            </a:r>
            <a:r>
              <a:rPr lang="en-US" dirty="0"/>
              <a:t> </a:t>
            </a:r>
            <a:r>
              <a:rPr lang="en-US" dirty="0" err="1"/>
              <a:t>пишувана</a:t>
            </a:r>
            <a:r>
              <a:rPr lang="en-US" dirty="0"/>
              <a:t> </a:t>
            </a:r>
            <a:r>
              <a:rPr lang="en-US" dirty="0" err="1"/>
              <a:t>порака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предава</a:t>
            </a:r>
            <a:r>
              <a:rPr lang="en-US" dirty="0"/>
              <a:t> </a:t>
            </a:r>
            <a:r>
              <a:rPr lang="en-US" dirty="0" err="1"/>
              <a:t>отворена</a:t>
            </a:r>
            <a:r>
              <a:rPr lang="en-US" dirty="0"/>
              <a:t> и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плико</a:t>
            </a:r>
            <a:r>
              <a:rPr lang="en-US" dirty="0"/>
              <a:t> . </a:t>
            </a:r>
            <a:r>
              <a:rPr lang="en-US" dirty="0" err="1"/>
              <a:t>Поштенската</a:t>
            </a:r>
            <a:r>
              <a:rPr lang="en-US" dirty="0"/>
              <a:t> </a:t>
            </a:r>
            <a:r>
              <a:rPr lang="en-US" dirty="0" err="1"/>
              <a:t>картичка</a:t>
            </a:r>
            <a:r>
              <a:rPr lang="en-US" dirty="0"/>
              <a:t> е </a:t>
            </a:r>
            <a:r>
              <a:rPr lang="en-US" dirty="0" err="1"/>
              <a:t>изработена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картон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доволно</a:t>
            </a:r>
            <a:r>
              <a:rPr lang="en-US" dirty="0"/>
              <a:t> </a:t>
            </a:r>
            <a:r>
              <a:rPr lang="en-US" dirty="0" err="1"/>
              <a:t>цврста</a:t>
            </a:r>
            <a:r>
              <a:rPr lang="en-US" dirty="0"/>
              <a:t> </a:t>
            </a:r>
            <a:r>
              <a:rPr lang="en-US" dirty="0" err="1"/>
              <a:t>хартија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форма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правоаголник</a:t>
            </a:r>
            <a:r>
              <a:rPr lang="en-US" dirty="0"/>
              <a:t> . </a:t>
            </a:r>
            <a:r>
              <a:rPr lang="en-US" dirty="0" err="1"/>
              <a:t>Најголеми</a:t>
            </a:r>
            <a:r>
              <a:rPr lang="en-US" dirty="0"/>
              <a:t> </a:t>
            </a:r>
            <a:r>
              <a:rPr lang="en-US" dirty="0" err="1"/>
              <a:t>димензии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поштенска</a:t>
            </a:r>
            <a:r>
              <a:rPr lang="en-US" dirty="0"/>
              <a:t> </a:t>
            </a:r>
            <a:r>
              <a:rPr lang="en-US" dirty="0" err="1"/>
              <a:t>картичка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15 х 10,5 </a:t>
            </a:r>
            <a:r>
              <a:rPr lang="en-US" dirty="0" err="1"/>
              <a:t>см</a:t>
            </a:r>
            <a:r>
              <a:rPr lang="en-US" dirty="0"/>
              <a:t> ., а </a:t>
            </a:r>
            <a:r>
              <a:rPr lang="en-US" dirty="0" err="1"/>
              <a:t>најмалите</a:t>
            </a:r>
            <a:r>
              <a:rPr lang="en-US" dirty="0"/>
              <a:t> 14 х 9 </a:t>
            </a:r>
            <a:r>
              <a:rPr lang="en-US" dirty="0" err="1" smtClean="0"/>
              <a:t>см</a:t>
            </a:r>
            <a:r>
              <a:rPr lang="mk-MK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Поштенската</a:t>
            </a:r>
            <a:r>
              <a:rPr lang="en-US" dirty="0"/>
              <a:t> </a:t>
            </a:r>
            <a:r>
              <a:rPr lang="en-US" dirty="0" err="1"/>
              <a:t>картичка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поштенско</a:t>
            </a:r>
            <a:r>
              <a:rPr lang="en-US" dirty="0"/>
              <a:t> </a:t>
            </a:r>
            <a:r>
              <a:rPr lang="en-US" dirty="0" err="1"/>
              <a:t>издание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внатрешен</a:t>
            </a:r>
            <a:r>
              <a:rPr lang="en-US" dirty="0"/>
              <a:t> </a:t>
            </a:r>
            <a:r>
              <a:rPr lang="en-US" dirty="0" err="1"/>
              <a:t>сообраќај</a:t>
            </a:r>
            <a:r>
              <a:rPr lang="en-US" dirty="0"/>
              <a:t> </a:t>
            </a:r>
            <a:r>
              <a:rPr lang="en-US" dirty="0" err="1"/>
              <a:t>мора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назив</a:t>
            </a:r>
            <a:r>
              <a:rPr lang="en-US" dirty="0"/>
              <a:t> : “ </a:t>
            </a:r>
            <a:r>
              <a:rPr lang="en-US" dirty="0" err="1"/>
              <a:t>Поштенска</a:t>
            </a:r>
            <a:r>
              <a:rPr lang="en-US" dirty="0"/>
              <a:t> </a:t>
            </a:r>
            <a:r>
              <a:rPr lang="en-US" dirty="0" err="1"/>
              <a:t>картичка</a:t>
            </a:r>
            <a:r>
              <a:rPr lang="en-US" dirty="0"/>
              <a:t> ”, и </a:t>
            </a:r>
            <a:r>
              <a:rPr lang="en-US" dirty="0" err="1"/>
              <a:t>отпечатена</a:t>
            </a:r>
            <a:r>
              <a:rPr lang="en-US" dirty="0"/>
              <a:t> </a:t>
            </a:r>
            <a:r>
              <a:rPr lang="en-US" dirty="0" err="1"/>
              <a:t>поштенска</a:t>
            </a:r>
            <a:r>
              <a:rPr lang="en-US" dirty="0"/>
              <a:t> </a:t>
            </a:r>
            <a:r>
              <a:rPr lang="en-US" dirty="0" err="1"/>
              <a:t>марка</a:t>
            </a:r>
            <a:r>
              <a:rPr lang="en-US" dirty="0"/>
              <a:t> .</a:t>
            </a:r>
          </a:p>
          <a:p>
            <a:pPr algn="just"/>
            <a:r>
              <a:rPr lang="en-US" dirty="0" err="1"/>
              <a:t>Поштенската</a:t>
            </a:r>
            <a:r>
              <a:rPr lang="en-US" dirty="0"/>
              <a:t> </a:t>
            </a:r>
            <a:r>
              <a:rPr lang="en-US" dirty="0" err="1"/>
              <a:t>картичка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исполнува</a:t>
            </a:r>
            <a:r>
              <a:rPr lang="en-US" dirty="0"/>
              <a:t> </a:t>
            </a:r>
            <a:r>
              <a:rPr lang="en-US" dirty="0" err="1"/>
              <a:t>предвидените</a:t>
            </a:r>
            <a:r>
              <a:rPr lang="en-US" dirty="0"/>
              <a:t> </a:t>
            </a:r>
            <a:r>
              <a:rPr lang="en-US" dirty="0" err="1"/>
              <a:t>услови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поглед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плаќањето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цената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поштенските</a:t>
            </a:r>
            <a:r>
              <a:rPr lang="en-US" dirty="0"/>
              <a:t> </a:t>
            </a:r>
            <a:r>
              <a:rPr lang="en-US" dirty="0" err="1"/>
              <a:t>услуги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смета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писмо</a:t>
            </a:r>
            <a:r>
              <a:rPr lang="en-US" dirty="0"/>
              <a:t> 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   </a:t>
            </a:r>
          </a:p>
          <a:p>
            <a:pPr>
              <a:buNone/>
            </a:pPr>
            <a:r>
              <a:rPr lang="mk-MK" dirty="0"/>
              <a:t> </a:t>
            </a:r>
            <a:r>
              <a:rPr lang="mk-MK" dirty="0" smtClean="0"/>
              <a:t>                         ВИ БЛАГОДАРАМ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Вовед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Универзалните</a:t>
            </a:r>
            <a:r>
              <a:rPr lang="en-US" dirty="0"/>
              <a:t> </a:t>
            </a:r>
            <a:r>
              <a:rPr lang="en-US" dirty="0" err="1"/>
              <a:t>поштенски</a:t>
            </a:r>
            <a:r>
              <a:rPr lang="en-US" dirty="0"/>
              <a:t> </a:t>
            </a:r>
            <a:r>
              <a:rPr lang="en-US" dirty="0" err="1"/>
              <a:t>услуги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основна</a:t>
            </a:r>
            <a:r>
              <a:rPr lang="en-US" dirty="0"/>
              <a:t> и </a:t>
            </a:r>
            <a:r>
              <a:rPr lang="en-US" dirty="0" err="1"/>
              <a:t>најстара</a:t>
            </a:r>
            <a:r>
              <a:rPr lang="en-US" dirty="0"/>
              <a:t> </a:t>
            </a:r>
            <a:r>
              <a:rPr lang="en-US" dirty="0" err="1"/>
              <a:t>дејност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Македонска</a:t>
            </a:r>
            <a:r>
              <a:rPr lang="en-US" dirty="0"/>
              <a:t> </a:t>
            </a:r>
            <a:r>
              <a:rPr lang="en-US" dirty="0" err="1"/>
              <a:t>Пошта</a:t>
            </a:r>
            <a:r>
              <a:rPr lang="en-US" dirty="0"/>
              <a:t> . </a:t>
            </a:r>
            <a:r>
              <a:rPr lang="en-US" dirty="0" err="1"/>
              <a:t>Денес</a:t>
            </a:r>
            <a:r>
              <a:rPr lang="en-US" dirty="0"/>
              <a:t> , </a:t>
            </a:r>
            <a:r>
              <a:rPr lang="en-US" dirty="0" err="1"/>
              <a:t>тие</a:t>
            </a:r>
            <a:r>
              <a:rPr lang="en-US" dirty="0"/>
              <a:t> </a:t>
            </a:r>
            <a:r>
              <a:rPr lang="en-US" dirty="0" err="1"/>
              <a:t>опфаќаат</a:t>
            </a:r>
            <a:r>
              <a:rPr lang="en-US" dirty="0"/>
              <a:t> </a:t>
            </a:r>
            <a:r>
              <a:rPr lang="en-US" dirty="0" err="1"/>
              <a:t>само</a:t>
            </a:r>
            <a:r>
              <a:rPr lang="en-US" dirty="0"/>
              <a:t> </a:t>
            </a:r>
            <a:r>
              <a:rPr lang="en-US" dirty="0" err="1"/>
              <a:t>еден</a:t>
            </a:r>
            <a:r>
              <a:rPr lang="en-US" dirty="0"/>
              <a:t> </a:t>
            </a:r>
            <a:r>
              <a:rPr lang="en-US" dirty="0" err="1"/>
              <a:t>дел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нејзината</a:t>
            </a:r>
            <a:r>
              <a:rPr lang="en-US" dirty="0"/>
              <a:t> </a:t>
            </a:r>
            <a:r>
              <a:rPr lang="en-US" dirty="0" err="1"/>
              <a:t>работа</a:t>
            </a:r>
            <a:r>
              <a:rPr lang="en-US" dirty="0"/>
              <a:t> .</a:t>
            </a:r>
          </a:p>
          <a:p>
            <a:pPr algn="just"/>
            <a:r>
              <a:rPr lang="en-US" dirty="0" err="1"/>
              <a:t>Универзалната</a:t>
            </a:r>
            <a:r>
              <a:rPr lang="en-US" dirty="0"/>
              <a:t> </a:t>
            </a:r>
            <a:r>
              <a:rPr lang="en-US" dirty="0" err="1"/>
              <a:t>поштенска</a:t>
            </a:r>
            <a:r>
              <a:rPr lang="en-US" dirty="0"/>
              <a:t> </a:t>
            </a:r>
            <a:r>
              <a:rPr lang="en-US" dirty="0" err="1"/>
              <a:t>услуга</a:t>
            </a:r>
            <a:r>
              <a:rPr lang="en-US" dirty="0"/>
              <a:t> </a:t>
            </a:r>
            <a:r>
              <a:rPr lang="en-US" dirty="0" err="1"/>
              <a:t>вклучува</a:t>
            </a:r>
            <a:r>
              <a:rPr lang="en-US" dirty="0"/>
              <a:t> </a:t>
            </a:r>
            <a:r>
              <a:rPr lang="en-US" dirty="0" err="1"/>
              <a:t>прием</a:t>
            </a:r>
            <a:r>
              <a:rPr lang="en-US" dirty="0"/>
              <a:t> , </a:t>
            </a:r>
            <a:r>
              <a:rPr lang="en-US" dirty="0" err="1"/>
              <a:t>сортирање</a:t>
            </a:r>
            <a:r>
              <a:rPr lang="en-US" dirty="0"/>
              <a:t> , </a:t>
            </a:r>
            <a:r>
              <a:rPr lang="en-US" dirty="0" err="1"/>
              <a:t>пренос</a:t>
            </a:r>
            <a:r>
              <a:rPr lang="en-US" dirty="0"/>
              <a:t> и </a:t>
            </a:r>
            <a:r>
              <a:rPr lang="en-US" dirty="0" err="1"/>
              <a:t>достава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поштенски</a:t>
            </a:r>
            <a:r>
              <a:rPr lang="en-US" dirty="0"/>
              <a:t> </a:t>
            </a:r>
            <a:r>
              <a:rPr lang="en-US" dirty="0" err="1"/>
              <a:t>пратки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2 </a:t>
            </a:r>
            <a:r>
              <a:rPr lang="en-US" dirty="0" err="1"/>
              <a:t>кг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поштенски</a:t>
            </a:r>
            <a:r>
              <a:rPr lang="en-US" dirty="0"/>
              <a:t> </a:t>
            </a:r>
            <a:r>
              <a:rPr lang="en-US" dirty="0" err="1"/>
              <a:t>пакети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31,5 </a:t>
            </a:r>
            <a:r>
              <a:rPr lang="en-US" dirty="0" err="1" smtClean="0"/>
              <a:t>кг</a:t>
            </a:r>
            <a:r>
              <a:rPr lang="mk-MK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Видови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обични</a:t>
            </a:r>
            <a:r>
              <a:rPr lang="en-US" dirty="0" smtClean="0"/>
              <a:t> </a:t>
            </a:r>
            <a:r>
              <a:rPr lang="en-US" dirty="0" err="1"/>
              <a:t>поштенски</a:t>
            </a:r>
            <a:r>
              <a:rPr lang="en-US" dirty="0"/>
              <a:t> </a:t>
            </a:r>
            <a:r>
              <a:rPr lang="en-US" dirty="0" err="1"/>
              <a:t>пратки</a:t>
            </a:r>
            <a:r>
              <a:rPr lang="en-US" dirty="0"/>
              <a:t> ( </a:t>
            </a:r>
            <a:r>
              <a:rPr lang="en-US" dirty="0" err="1"/>
              <a:t>писма</a:t>
            </a:r>
            <a:r>
              <a:rPr lang="en-US" dirty="0"/>
              <a:t> , </a:t>
            </a:r>
            <a:r>
              <a:rPr lang="en-US" dirty="0" err="1"/>
              <a:t>поштенски</a:t>
            </a:r>
            <a:r>
              <a:rPr lang="en-US" dirty="0"/>
              <a:t> </a:t>
            </a:r>
            <a:r>
              <a:rPr lang="en-US" dirty="0" err="1"/>
              <a:t>картички</a:t>
            </a:r>
            <a:r>
              <a:rPr lang="en-US" dirty="0"/>
              <a:t> , </a:t>
            </a:r>
            <a:r>
              <a:rPr lang="en-US" dirty="0" err="1"/>
              <a:t>печатени</a:t>
            </a:r>
            <a:r>
              <a:rPr lang="en-US" dirty="0"/>
              <a:t> </a:t>
            </a:r>
            <a:r>
              <a:rPr lang="en-US" dirty="0" err="1"/>
              <a:t>работи</a:t>
            </a:r>
            <a:r>
              <a:rPr lang="en-US" dirty="0"/>
              <a:t> , </a:t>
            </a:r>
            <a:r>
              <a:rPr lang="en-US" dirty="0" err="1"/>
              <a:t>секограми</a:t>
            </a:r>
            <a:r>
              <a:rPr lang="en-US" dirty="0"/>
              <a:t> , </a:t>
            </a:r>
            <a:r>
              <a:rPr lang="en-US" dirty="0" err="1"/>
              <a:t>мали</a:t>
            </a:r>
            <a:r>
              <a:rPr lang="en-US" dirty="0"/>
              <a:t> </a:t>
            </a:r>
            <a:r>
              <a:rPr lang="en-US" dirty="0" err="1"/>
              <a:t>пакети</a:t>
            </a:r>
            <a:r>
              <a:rPr lang="en-US" dirty="0"/>
              <a:t> и </a:t>
            </a:r>
            <a:r>
              <a:rPr lang="en-US" dirty="0" err="1"/>
              <a:t>друго</a:t>
            </a:r>
            <a:r>
              <a:rPr lang="en-US" dirty="0"/>
              <a:t> </a:t>
            </a:r>
            <a:r>
              <a:rPr lang="en-US" dirty="0" smtClean="0"/>
              <a:t>)</a:t>
            </a:r>
            <a:r>
              <a:rPr lang="mk-MK" dirty="0" smtClean="0"/>
              <a:t>.</a:t>
            </a:r>
            <a:r>
              <a:rPr lang="en-US" dirty="0" smtClean="0"/>
              <a:t> </a:t>
            </a:r>
            <a:endParaRPr lang="en-US" dirty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книжени</a:t>
            </a:r>
            <a:r>
              <a:rPr lang="en-US" dirty="0" smtClean="0"/>
              <a:t> </a:t>
            </a:r>
            <a:r>
              <a:rPr lang="en-US" dirty="0" err="1"/>
              <a:t>поштенски</a:t>
            </a:r>
            <a:r>
              <a:rPr lang="en-US" dirty="0"/>
              <a:t> </a:t>
            </a:r>
            <a:r>
              <a:rPr lang="en-US" dirty="0" err="1"/>
              <a:t>пратки</a:t>
            </a:r>
            <a:r>
              <a:rPr lang="en-US" dirty="0"/>
              <a:t> ( </a:t>
            </a:r>
            <a:r>
              <a:rPr lang="en-US" dirty="0" err="1"/>
              <a:t>препорачани</a:t>
            </a:r>
            <a:r>
              <a:rPr lang="en-US" dirty="0"/>
              <a:t> </a:t>
            </a:r>
            <a:r>
              <a:rPr lang="en-US" dirty="0" err="1"/>
              <a:t>писмоносни</a:t>
            </a:r>
            <a:r>
              <a:rPr lang="en-US" dirty="0"/>
              <a:t> </a:t>
            </a:r>
            <a:r>
              <a:rPr lang="en-US" dirty="0" err="1"/>
              <a:t>поштенски</a:t>
            </a:r>
            <a:r>
              <a:rPr lang="en-US" dirty="0"/>
              <a:t> </a:t>
            </a:r>
            <a:r>
              <a:rPr lang="en-US" dirty="0" err="1"/>
              <a:t>пратки</a:t>
            </a:r>
            <a:r>
              <a:rPr lang="en-US" dirty="0"/>
              <a:t> , </a:t>
            </a:r>
            <a:r>
              <a:rPr lang="en-US" dirty="0" err="1"/>
              <a:t>вредносни</a:t>
            </a:r>
            <a:r>
              <a:rPr lang="en-US" dirty="0"/>
              <a:t> </a:t>
            </a:r>
            <a:r>
              <a:rPr lang="en-US" dirty="0" err="1"/>
              <a:t>поштенски</a:t>
            </a:r>
            <a:r>
              <a:rPr lang="en-US" dirty="0"/>
              <a:t> </a:t>
            </a:r>
            <a:r>
              <a:rPr lang="en-US" dirty="0" err="1"/>
              <a:t>пратки</a:t>
            </a:r>
            <a:r>
              <a:rPr lang="en-US" dirty="0"/>
              <a:t> , </a:t>
            </a:r>
            <a:r>
              <a:rPr lang="en-US" dirty="0" err="1"/>
              <a:t>поштенски</a:t>
            </a:r>
            <a:r>
              <a:rPr lang="en-US" dirty="0"/>
              <a:t> </a:t>
            </a:r>
            <a:r>
              <a:rPr lang="en-US" dirty="0" err="1"/>
              <a:t>парични</a:t>
            </a:r>
            <a:r>
              <a:rPr lang="en-US" dirty="0"/>
              <a:t> </a:t>
            </a:r>
            <a:r>
              <a:rPr lang="en-US" dirty="0" err="1"/>
              <a:t>упатници</a:t>
            </a:r>
            <a:r>
              <a:rPr lang="en-US" dirty="0"/>
              <a:t> , </a:t>
            </a:r>
            <a:r>
              <a:rPr lang="en-US" dirty="0" err="1"/>
              <a:t>телеграфски</a:t>
            </a:r>
            <a:r>
              <a:rPr lang="en-US" dirty="0"/>
              <a:t> </a:t>
            </a:r>
            <a:r>
              <a:rPr lang="en-US" dirty="0" err="1"/>
              <a:t>парични</a:t>
            </a:r>
            <a:r>
              <a:rPr lang="en-US" dirty="0"/>
              <a:t> </a:t>
            </a:r>
            <a:r>
              <a:rPr lang="en-US" dirty="0" err="1"/>
              <a:t>упатници</a:t>
            </a:r>
            <a:r>
              <a:rPr lang="en-US" dirty="0"/>
              <a:t> </a:t>
            </a:r>
            <a:r>
              <a:rPr lang="en-US" dirty="0" smtClean="0"/>
              <a:t>)</a:t>
            </a:r>
            <a:r>
              <a:rPr lang="mk-MK" dirty="0" smtClean="0"/>
              <a:t>.</a:t>
            </a:r>
            <a:endParaRPr lang="en-US" dirty="0"/>
          </a:p>
          <a:p>
            <a:pPr algn="just"/>
            <a:r>
              <a:rPr lang="en-US" dirty="0"/>
              <a:t> ЕМС </a:t>
            </a:r>
            <a:r>
              <a:rPr lang="en-US" dirty="0" err="1"/>
              <a:t>поштенски</a:t>
            </a:r>
            <a:r>
              <a:rPr lang="en-US" dirty="0"/>
              <a:t> </a:t>
            </a:r>
            <a:r>
              <a:rPr lang="en-US" dirty="0" err="1"/>
              <a:t>пратки</a:t>
            </a:r>
            <a:r>
              <a:rPr lang="en-US" dirty="0"/>
              <a:t> </a:t>
            </a:r>
            <a:r>
              <a:rPr lang="mk-MK" dirty="0" smtClean="0"/>
              <a:t>.</a:t>
            </a:r>
            <a:endParaRPr lang="en-US" dirty="0"/>
          </a:p>
          <a:p>
            <a:pPr algn="just"/>
            <a:r>
              <a:rPr lang="en-US" dirty="0"/>
              <a:t> 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поштенски</a:t>
            </a:r>
            <a:r>
              <a:rPr lang="en-US" dirty="0"/>
              <a:t> </a:t>
            </a:r>
            <a:r>
              <a:rPr lang="en-US" dirty="0" err="1"/>
              <a:t>пратки</a:t>
            </a:r>
            <a:r>
              <a:rPr lang="en-US" dirty="0"/>
              <a:t> и </a:t>
            </a:r>
            <a:r>
              <a:rPr lang="en-US" dirty="0" err="1"/>
              <a:t>услуги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содржат</a:t>
            </a:r>
            <a:r>
              <a:rPr lang="en-US" dirty="0"/>
              <a:t> </a:t>
            </a:r>
            <a:r>
              <a:rPr lang="en-US" dirty="0" err="1"/>
              <a:t>стока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означена</a:t>
            </a:r>
            <a:r>
              <a:rPr lang="en-US" dirty="0"/>
              <a:t> </a:t>
            </a:r>
            <a:r>
              <a:rPr lang="en-US" dirty="0" err="1" smtClean="0"/>
              <a:t>вредност</a:t>
            </a:r>
            <a:r>
              <a:rPr lang="mk-MK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Писмо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. </a:t>
            </a:r>
            <a:r>
              <a:rPr lang="en-US" dirty="0" err="1"/>
              <a:t>Писмо</a:t>
            </a:r>
            <a:r>
              <a:rPr lang="en-US" dirty="0"/>
              <a:t> е </a:t>
            </a:r>
            <a:r>
              <a:rPr lang="en-US" dirty="0" err="1"/>
              <a:t>поштенска</a:t>
            </a:r>
            <a:r>
              <a:rPr lang="en-US" dirty="0"/>
              <a:t> </a:t>
            </a:r>
            <a:r>
              <a:rPr lang="en-US" dirty="0" err="1"/>
              <a:t>пратка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содржи</a:t>
            </a:r>
            <a:r>
              <a:rPr lang="en-US" dirty="0"/>
              <a:t> </a:t>
            </a:r>
            <a:r>
              <a:rPr lang="en-US" dirty="0" err="1"/>
              <a:t>писмена</a:t>
            </a:r>
            <a:r>
              <a:rPr lang="en-US" dirty="0"/>
              <a:t> </a:t>
            </a:r>
            <a:r>
              <a:rPr lang="en-US" dirty="0" err="1"/>
              <a:t>порака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затворен</a:t>
            </a:r>
            <a:r>
              <a:rPr lang="en-US" dirty="0"/>
              <a:t> </a:t>
            </a:r>
            <a:r>
              <a:rPr lang="en-US" dirty="0" err="1"/>
              <a:t>плик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означена</a:t>
            </a:r>
            <a:r>
              <a:rPr lang="en-US" dirty="0"/>
              <a:t> </a:t>
            </a:r>
            <a:r>
              <a:rPr lang="en-US" dirty="0" err="1"/>
              <a:t>вредност</a:t>
            </a:r>
            <a:r>
              <a:rPr lang="en-US" dirty="0"/>
              <a:t> ,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било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друга</a:t>
            </a:r>
            <a:r>
              <a:rPr lang="en-US" dirty="0"/>
              <a:t> </a:t>
            </a:r>
            <a:r>
              <a:rPr lang="en-US" dirty="0" err="1"/>
              <a:t>поштенска</a:t>
            </a:r>
            <a:r>
              <a:rPr lang="en-US" dirty="0"/>
              <a:t> </a:t>
            </a:r>
            <a:r>
              <a:rPr lang="en-US" dirty="0" err="1"/>
              <a:t>пратка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поглед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големината</a:t>
            </a:r>
            <a:r>
              <a:rPr lang="en-US" dirty="0"/>
              <a:t> и </a:t>
            </a:r>
            <a:r>
              <a:rPr lang="en-US" dirty="0" err="1"/>
              <a:t>тежината</a:t>
            </a:r>
            <a:r>
              <a:rPr lang="en-US" dirty="0"/>
              <a:t> е </a:t>
            </a:r>
            <a:r>
              <a:rPr lang="en-US" dirty="0" err="1"/>
              <a:t>усогласена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стандардите</a:t>
            </a:r>
            <a:r>
              <a:rPr lang="en-US" dirty="0"/>
              <a:t> </a:t>
            </a:r>
            <a:r>
              <a:rPr lang="en-US" dirty="0" err="1"/>
              <a:t>пропишани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писмо</a:t>
            </a:r>
            <a:r>
              <a:rPr lang="en-US" dirty="0"/>
              <a:t> . </a:t>
            </a:r>
            <a:r>
              <a:rPr lang="en-US" dirty="0" err="1"/>
              <a:t>Писмото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поголема</a:t>
            </a:r>
            <a:r>
              <a:rPr lang="en-US" dirty="0"/>
              <a:t> </a:t>
            </a:r>
            <a:r>
              <a:rPr lang="en-US" dirty="0" err="1"/>
              <a:t>тежина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2 </a:t>
            </a:r>
            <a:r>
              <a:rPr lang="en-US" dirty="0" err="1"/>
              <a:t>кг</a:t>
            </a:r>
            <a:r>
              <a:rPr lang="en-US" dirty="0"/>
              <a:t> и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биде</a:t>
            </a:r>
            <a:r>
              <a:rPr lang="en-US" dirty="0"/>
              <a:t> </a:t>
            </a:r>
            <a:r>
              <a:rPr lang="en-US" dirty="0" err="1"/>
              <a:t>стандардизирано</a:t>
            </a:r>
            <a:r>
              <a:rPr lang="en-US" dirty="0"/>
              <a:t> , </a:t>
            </a:r>
            <a:r>
              <a:rPr lang="en-US" dirty="0" err="1"/>
              <a:t>нестандардизирано</a:t>
            </a:r>
            <a:r>
              <a:rPr lang="en-US" dirty="0"/>
              <a:t> и </a:t>
            </a:r>
            <a:r>
              <a:rPr lang="en-US" dirty="0" err="1"/>
              <a:t>гломазно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Стандардизирано</a:t>
            </a:r>
            <a:r>
              <a:rPr lang="en-US" dirty="0" smtClean="0"/>
              <a:t> </a:t>
            </a:r>
            <a:r>
              <a:rPr lang="en-US" dirty="0" err="1" smtClean="0"/>
              <a:t>писмо</a:t>
            </a:r>
            <a:r>
              <a:rPr lang="en-US" dirty="0" smtClean="0"/>
              <a:t> е </a:t>
            </a:r>
            <a:r>
              <a:rPr lang="en-US" dirty="0" err="1" smtClean="0"/>
              <a:t>писмо</a:t>
            </a:r>
            <a:r>
              <a:rPr lang="en-US" dirty="0" smtClean="0"/>
              <a:t>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затворена</a:t>
            </a:r>
            <a:r>
              <a:rPr lang="en-US" dirty="0" smtClean="0"/>
              <a:t> </a:t>
            </a:r>
            <a:r>
              <a:rPr lang="en-US" dirty="0" err="1" smtClean="0"/>
              <a:t>обвивка</a:t>
            </a:r>
            <a:r>
              <a:rPr lang="en-US" dirty="0" smtClean="0"/>
              <a:t> ( </a:t>
            </a:r>
            <a:r>
              <a:rPr lang="en-US" dirty="0" err="1" smtClean="0"/>
              <a:t>плик</a:t>
            </a:r>
            <a:r>
              <a:rPr lang="en-US" dirty="0" smtClean="0"/>
              <a:t> )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форма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правоаголник</a:t>
            </a:r>
            <a:r>
              <a:rPr lang="en-US" dirty="0" smtClean="0"/>
              <a:t> , </a:t>
            </a:r>
            <a:r>
              <a:rPr lang="en-US" dirty="0" err="1" smtClean="0"/>
              <a:t>чија</a:t>
            </a:r>
            <a:r>
              <a:rPr lang="en-US" dirty="0" smtClean="0"/>
              <a:t> </a:t>
            </a:r>
            <a:r>
              <a:rPr lang="en-US" dirty="0" err="1" smtClean="0"/>
              <a:t>должина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е </a:t>
            </a:r>
            <a:r>
              <a:rPr lang="en-US" dirty="0" err="1" smtClean="0"/>
              <a:t>помала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широчината</a:t>
            </a:r>
            <a:r>
              <a:rPr lang="en-US" dirty="0" smtClean="0"/>
              <a:t> </a:t>
            </a:r>
            <a:r>
              <a:rPr lang="en-US" dirty="0" err="1" smtClean="0"/>
              <a:t>помножена</a:t>
            </a:r>
            <a:r>
              <a:rPr lang="en-US" dirty="0" smtClean="0"/>
              <a:t> </a:t>
            </a:r>
            <a:r>
              <a:rPr lang="en-US" dirty="0" err="1" smtClean="0"/>
              <a:t>со</a:t>
            </a:r>
            <a:r>
              <a:rPr lang="en-US" dirty="0" smtClean="0"/>
              <a:t> 1,4 и </a:t>
            </a:r>
            <a:r>
              <a:rPr lang="en-US" dirty="0" err="1" smtClean="0"/>
              <a:t>кое</a:t>
            </a:r>
            <a:r>
              <a:rPr lang="en-US" dirty="0" smtClean="0"/>
              <a:t> </a:t>
            </a:r>
            <a:r>
              <a:rPr lang="en-US" dirty="0" err="1" smtClean="0"/>
              <a:t>им</a:t>
            </a:r>
            <a:r>
              <a:rPr lang="en-US" dirty="0" smtClean="0"/>
              <a:t> </a:t>
            </a:r>
            <a:r>
              <a:rPr lang="en-US" dirty="0" err="1" smtClean="0"/>
              <a:t>одговара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следните</a:t>
            </a:r>
            <a:r>
              <a:rPr lang="en-US" dirty="0" smtClean="0"/>
              <a:t> </a:t>
            </a:r>
            <a:r>
              <a:rPr lang="en-US" dirty="0" err="1" smtClean="0"/>
              <a:t>димензии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Писмо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обична</a:t>
            </a:r>
            <a:r>
              <a:rPr lang="en-US" dirty="0"/>
              <a:t> </a:t>
            </a:r>
            <a:r>
              <a:rPr lang="en-US" dirty="0" err="1"/>
              <a:t>обвивка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err="1"/>
              <a:t>најмали</a:t>
            </a:r>
            <a:r>
              <a:rPr lang="en-US" dirty="0"/>
              <a:t> </a:t>
            </a:r>
            <a:r>
              <a:rPr lang="en-US" dirty="0" err="1"/>
              <a:t>димензии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9 х 14 </a:t>
            </a:r>
            <a:r>
              <a:rPr lang="en-US" dirty="0" err="1"/>
              <a:t>см</a:t>
            </a:r>
            <a:r>
              <a:rPr lang="en-US" dirty="0"/>
              <a:t> ,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толеранција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2 </a:t>
            </a:r>
            <a:r>
              <a:rPr lang="en-US" dirty="0" err="1"/>
              <a:t>мм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најголеми</a:t>
            </a:r>
            <a:r>
              <a:rPr lang="en-US" dirty="0"/>
              <a:t> </a:t>
            </a:r>
            <a:r>
              <a:rPr lang="en-US" dirty="0" err="1"/>
              <a:t>димензии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12 х 23,5 </a:t>
            </a:r>
            <a:r>
              <a:rPr lang="en-US" dirty="0" err="1"/>
              <a:t>см</a:t>
            </a:r>
            <a:r>
              <a:rPr lang="en-US" dirty="0"/>
              <a:t> ,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толеранција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2 </a:t>
            </a:r>
            <a:r>
              <a:rPr lang="en-US" dirty="0" err="1"/>
              <a:t>мм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најголема</a:t>
            </a:r>
            <a:r>
              <a:rPr lang="en-US" dirty="0"/>
              <a:t> </a:t>
            </a:r>
            <a:r>
              <a:rPr lang="en-US" dirty="0" err="1"/>
              <a:t>тежина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20 </a:t>
            </a:r>
            <a:r>
              <a:rPr lang="en-US" dirty="0" err="1"/>
              <a:t>грама</a:t>
            </a:r>
            <a:endParaRPr lang="en-US" dirty="0"/>
          </a:p>
          <a:p>
            <a:r>
              <a:rPr lang="en-US" dirty="0" err="1" smtClean="0"/>
              <a:t>најголема</a:t>
            </a:r>
            <a:r>
              <a:rPr lang="en-US" dirty="0" smtClean="0"/>
              <a:t> </a:t>
            </a:r>
            <a:r>
              <a:rPr lang="en-US" dirty="0" err="1"/>
              <a:t>дебелина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5 </a:t>
            </a:r>
            <a:r>
              <a:rPr lang="en-US" dirty="0" err="1"/>
              <a:t>мм</a:t>
            </a:r>
            <a:endParaRPr lang="en-US" dirty="0"/>
          </a:p>
          <a:p>
            <a:pPr algn="just"/>
            <a:r>
              <a:rPr lang="en-US" dirty="0" err="1" smtClean="0"/>
              <a:t>адресата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примачот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биде</a:t>
            </a:r>
            <a:r>
              <a:rPr lang="en-US" dirty="0"/>
              <a:t> </a:t>
            </a:r>
            <a:r>
              <a:rPr lang="en-US" dirty="0" err="1"/>
              <a:t>напишана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страната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пликото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нема</a:t>
            </a:r>
            <a:r>
              <a:rPr lang="en-US" dirty="0"/>
              <a:t> </a:t>
            </a:r>
            <a:r>
              <a:rPr lang="en-US" dirty="0" err="1"/>
              <a:t>преклоп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затварање</a:t>
            </a:r>
            <a:r>
              <a:rPr lang="en-US" dirty="0"/>
              <a:t> и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правоаголен</a:t>
            </a:r>
            <a:r>
              <a:rPr lang="en-US" dirty="0"/>
              <a:t> </a:t>
            </a:r>
            <a:r>
              <a:rPr lang="en-US" dirty="0" err="1"/>
              <a:t>простор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Писмо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обвивка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прозирен</a:t>
            </a:r>
            <a:r>
              <a:rPr lang="en-US" dirty="0"/>
              <a:t> </a:t>
            </a:r>
            <a:r>
              <a:rPr lang="en-US" dirty="0" err="1"/>
              <a:t>дел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димензиите</a:t>
            </a:r>
            <a:r>
              <a:rPr lang="en-US" dirty="0"/>
              <a:t> и </a:t>
            </a:r>
            <a:r>
              <a:rPr lang="en-US" dirty="0" err="1"/>
              <a:t>тежината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писмата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прозирен</a:t>
            </a:r>
            <a:r>
              <a:rPr lang="en-US" dirty="0"/>
              <a:t> </a:t>
            </a:r>
            <a:r>
              <a:rPr lang="en-US" dirty="0" err="1"/>
              <a:t>дел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еднакви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димензиите</a:t>
            </a:r>
            <a:r>
              <a:rPr lang="en-US" dirty="0"/>
              <a:t> и </a:t>
            </a:r>
            <a:r>
              <a:rPr lang="en-US" dirty="0" err="1"/>
              <a:t>тежината</a:t>
            </a:r>
            <a:r>
              <a:rPr lang="en-US" dirty="0"/>
              <a:t> </a:t>
            </a:r>
            <a:r>
              <a:rPr lang="en-US" dirty="0" err="1"/>
              <a:t>предвидени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писмо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обична</a:t>
            </a:r>
            <a:r>
              <a:rPr lang="en-US" dirty="0"/>
              <a:t> </a:t>
            </a:r>
            <a:r>
              <a:rPr lang="en-US" dirty="0" err="1" smtClean="0"/>
              <a:t>обвивка</a:t>
            </a:r>
            <a:r>
              <a:rPr lang="mk-MK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err="1" smtClean="0"/>
              <a:t>С</a:t>
            </a:r>
            <a:r>
              <a:rPr lang="en-US" dirty="0" err="1" smtClean="0"/>
              <a:t>тандардизирани</a:t>
            </a:r>
            <a:r>
              <a:rPr lang="en-US" dirty="0" smtClean="0"/>
              <a:t> </a:t>
            </a:r>
            <a:r>
              <a:rPr lang="en-US" dirty="0" err="1"/>
              <a:t>писма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стандардизирани</a:t>
            </a:r>
            <a:r>
              <a:rPr lang="en-US" dirty="0"/>
              <a:t> </a:t>
            </a:r>
            <a:r>
              <a:rPr lang="en-US" dirty="0" err="1"/>
              <a:t>писма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вбројуваат</a:t>
            </a:r>
            <a:r>
              <a:rPr lang="en-US" dirty="0"/>
              <a:t> :</a:t>
            </a:r>
          </a:p>
          <a:p>
            <a:pPr algn="just"/>
            <a:r>
              <a:rPr lang="en-US" dirty="0"/>
              <a:t> </a:t>
            </a:r>
            <a:r>
              <a:rPr lang="en-US" dirty="0" err="1"/>
              <a:t>писмо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текстуален</a:t>
            </a:r>
            <a:r>
              <a:rPr lang="en-US" dirty="0"/>
              <a:t> </a:t>
            </a:r>
            <a:r>
              <a:rPr lang="en-US" dirty="0" err="1"/>
              <a:t>дел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графички</a:t>
            </a:r>
            <a:r>
              <a:rPr lang="en-US" dirty="0"/>
              <a:t> </a:t>
            </a:r>
            <a:r>
              <a:rPr lang="en-US" dirty="0" err="1"/>
              <a:t>знак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адресата</a:t>
            </a:r>
            <a:r>
              <a:rPr lang="en-US" dirty="0"/>
              <a:t> , </a:t>
            </a:r>
            <a:r>
              <a:rPr lang="en-US" dirty="0" err="1"/>
              <a:t>десно</a:t>
            </a:r>
            <a:r>
              <a:rPr lang="en-US" dirty="0"/>
              <a:t> и </a:t>
            </a:r>
            <a:r>
              <a:rPr lang="en-US" dirty="0" err="1"/>
              <a:t>лево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адресата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простор</a:t>
            </a:r>
            <a:r>
              <a:rPr lang="en-US" dirty="0"/>
              <a:t> </a:t>
            </a:r>
            <a:r>
              <a:rPr lang="en-US" dirty="0" err="1"/>
              <a:t>широк</a:t>
            </a:r>
            <a:r>
              <a:rPr lang="en-US" dirty="0"/>
              <a:t> </a:t>
            </a:r>
            <a:r>
              <a:rPr lang="en-US" dirty="0" err="1"/>
              <a:t>најмалку</a:t>
            </a:r>
            <a:r>
              <a:rPr lang="en-US" dirty="0"/>
              <a:t> 15 </a:t>
            </a:r>
            <a:r>
              <a:rPr lang="en-US" dirty="0" err="1" smtClean="0"/>
              <a:t>мм</a:t>
            </a:r>
            <a:r>
              <a:rPr lang="mk-MK" dirty="0" smtClean="0"/>
              <a:t>.</a:t>
            </a:r>
            <a:endParaRPr lang="en-US" dirty="0"/>
          </a:p>
          <a:p>
            <a:pPr algn="just"/>
            <a:r>
              <a:rPr lang="en-US" dirty="0" err="1" smtClean="0"/>
              <a:t>писма</a:t>
            </a:r>
            <a:r>
              <a:rPr lang="en-US" dirty="0" smtClean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содржат</a:t>
            </a:r>
            <a:r>
              <a:rPr lang="en-US" dirty="0"/>
              <a:t> </a:t>
            </a:r>
            <a:r>
              <a:rPr lang="en-US" dirty="0" err="1"/>
              <a:t>испакнати</a:t>
            </a:r>
            <a:r>
              <a:rPr lang="en-US" dirty="0"/>
              <a:t> и </a:t>
            </a:r>
            <a:r>
              <a:rPr lang="en-US" dirty="0" err="1"/>
              <a:t>тврди</a:t>
            </a:r>
            <a:r>
              <a:rPr lang="en-US" dirty="0"/>
              <a:t> </a:t>
            </a:r>
            <a:r>
              <a:rPr lang="en-US" dirty="0" err="1" smtClean="0"/>
              <a:t>предмети</a:t>
            </a:r>
            <a:r>
              <a:rPr lang="mk-MK" dirty="0" smtClean="0"/>
              <a:t>.</a:t>
            </a:r>
            <a:endParaRPr lang="en-US" dirty="0"/>
          </a:p>
          <a:p>
            <a:pPr algn="just"/>
            <a:r>
              <a:rPr lang="en-US" dirty="0" err="1" smtClean="0"/>
              <a:t>превиткани</a:t>
            </a:r>
            <a:r>
              <a:rPr lang="en-US" dirty="0" smtClean="0"/>
              <a:t> </a:t>
            </a:r>
            <a:r>
              <a:rPr lang="en-US" dirty="0" err="1"/>
              <a:t>писма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затворени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сите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, и </a:t>
            </a:r>
            <a:r>
              <a:rPr lang="en-US" dirty="0" err="1"/>
              <a:t>писма</a:t>
            </a:r>
            <a:r>
              <a:rPr lang="en-US" dirty="0"/>
              <a:t> </a:t>
            </a:r>
            <a:r>
              <a:rPr lang="en-US" dirty="0" err="1"/>
              <a:t>изработени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материјал</a:t>
            </a:r>
            <a:r>
              <a:rPr lang="en-US" dirty="0"/>
              <a:t> </a:t>
            </a:r>
            <a:r>
              <a:rPr lang="en-US" dirty="0" err="1"/>
              <a:t>кој</a:t>
            </a:r>
            <a:r>
              <a:rPr lang="en-US" dirty="0"/>
              <a:t> </a:t>
            </a:r>
            <a:r>
              <a:rPr lang="en-US" dirty="0" err="1"/>
              <a:t>нема</a:t>
            </a:r>
            <a:r>
              <a:rPr lang="en-US" dirty="0"/>
              <a:t> </a:t>
            </a:r>
            <a:r>
              <a:rPr lang="en-US" dirty="0" err="1"/>
              <a:t>физички</a:t>
            </a:r>
            <a:r>
              <a:rPr lang="en-US" dirty="0"/>
              <a:t> </a:t>
            </a:r>
            <a:r>
              <a:rPr lang="en-US" dirty="0" err="1"/>
              <a:t>особини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хартија</a:t>
            </a:r>
            <a:r>
              <a:rPr lang="en-US" dirty="0"/>
              <a:t> ( </a:t>
            </a:r>
            <a:r>
              <a:rPr lang="en-US" dirty="0" err="1"/>
              <a:t>исклучоци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материјали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користат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прозорчиња</a:t>
            </a:r>
            <a:r>
              <a:rPr lang="en-US" dirty="0"/>
              <a:t> 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Нестандардизирано</a:t>
            </a:r>
            <a:r>
              <a:rPr lang="en-US" dirty="0"/>
              <a:t> </a:t>
            </a:r>
            <a:r>
              <a:rPr lang="en-US" dirty="0" err="1"/>
              <a:t>писмо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Нестандардизирано</a:t>
            </a:r>
            <a:r>
              <a:rPr lang="en-US" dirty="0"/>
              <a:t> </a:t>
            </a:r>
            <a:r>
              <a:rPr lang="en-US" dirty="0" err="1"/>
              <a:t>писмо</a:t>
            </a:r>
            <a:r>
              <a:rPr lang="en-US" dirty="0"/>
              <a:t> е </a:t>
            </a:r>
            <a:r>
              <a:rPr lang="en-US" dirty="0" err="1"/>
              <a:t>писмо</a:t>
            </a:r>
            <a:r>
              <a:rPr lang="en-US" dirty="0"/>
              <a:t> </a:t>
            </a:r>
            <a:r>
              <a:rPr lang="en-US" dirty="0" err="1"/>
              <a:t>кое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исполнува</a:t>
            </a:r>
            <a:r>
              <a:rPr lang="en-US" dirty="0"/>
              <a:t> </a:t>
            </a:r>
            <a:r>
              <a:rPr lang="en-US" dirty="0" err="1"/>
              <a:t>условите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стандардизирано</a:t>
            </a:r>
            <a:r>
              <a:rPr lang="en-US" dirty="0"/>
              <a:t> </a:t>
            </a:r>
            <a:r>
              <a:rPr lang="en-US" dirty="0" err="1"/>
              <a:t>писмо</a:t>
            </a:r>
            <a:r>
              <a:rPr lang="en-US" dirty="0"/>
              <a:t> , а </a:t>
            </a:r>
            <a:r>
              <a:rPr lang="en-US" dirty="0" err="1"/>
              <a:t>неговата</a:t>
            </a:r>
            <a:r>
              <a:rPr lang="en-US" dirty="0"/>
              <a:t> </a:t>
            </a:r>
            <a:r>
              <a:rPr lang="en-US" dirty="0" err="1"/>
              <a:t>тежина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е </a:t>
            </a:r>
            <a:r>
              <a:rPr lang="en-US" dirty="0" err="1"/>
              <a:t>поголема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250 </a:t>
            </a:r>
            <a:r>
              <a:rPr lang="en-US" dirty="0" err="1"/>
              <a:t>грама</a:t>
            </a:r>
            <a:r>
              <a:rPr lang="en-US" dirty="0"/>
              <a:t>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379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Канцелариско и административно работење   I –година (март,2020)</vt:lpstr>
      <vt:lpstr>Вовед</vt:lpstr>
      <vt:lpstr>Видови</vt:lpstr>
      <vt:lpstr>Писмо</vt:lpstr>
      <vt:lpstr>Slide 5</vt:lpstr>
      <vt:lpstr>Писмо со обична обвивка </vt:lpstr>
      <vt:lpstr>Писмо во обвивка со прозирен дел </vt:lpstr>
      <vt:lpstr>Стандардизирани писма </vt:lpstr>
      <vt:lpstr>Нестандардизирано писмо </vt:lpstr>
      <vt:lpstr>Гломазно писмо </vt:lpstr>
      <vt:lpstr>Поштенска картичка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Видови пратки  ( март,2020)</dc:title>
  <dc:creator>Windows User</dc:creator>
  <cp:lastModifiedBy>Windows User</cp:lastModifiedBy>
  <cp:revision>8</cp:revision>
  <dcterms:created xsi:type="dcterms:W3CDTF">2020-03-17T16:28:22Z</dcterms:created>
  <dcterms:modified xsi:type="dcterms:W3CDTF">2020-03-17T16:49:59Z</dcterms:modified>
</cp:coreProperties>
</file>