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30AF-B6B1-4AC7-9D10-1398E00D332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33BA-8F87-4859-93AA-2717634E5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52941782_388132101739561_5913759303293992960_o.jpg"/>
          <p:cNvPicPr>
            <a:picLocks noChangeAspect="1" noChangeArrowheads="1"/>
          </p:cNvPicPr>
          <p:nvPr/>
        </p:nvPicPr>
        <p:blipFill>
          <a:blip r:embed="rId3"/>
          <a:srcRect l="1685" t="6326" r="2246" b="5105"/>
          <a:stretch>
            <a:fillRect/>
          </a:stretch>
        </p:blipFill>
        <p:spPr bwMode="auto">
          <a:xfrm>
            <a:off x="5643570" y="214290"/>
            <a:ext cx="3199477" cy="7858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123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ВЕЖБА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5357818" y="357166"/>
            <a:ext cx="3286148" cy="1643074"/>
          </a:xfrm>
          <a:prstGeom prst="cloudCallout">
            <a:avLst>
              <a:gd name="adj1" fmla="val -30428"/>
              <a:gd name="adj2" fmla="val 7017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7290" y="1142984"/>
            <a:ext cx="2745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Семеник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Testis)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290" y="1928802"/>
            <a:ext cx="3859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Пасеменик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Epididymis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mk-MK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2786058"/>
            <a:ext cx="559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Семена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кесичка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vesicula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seminalis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3643314"/>
            <a:ext cx="4290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Семевод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deferens)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4643446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Машка мочна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цевка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uthra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masculina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5500702"/>
            <a:ext cx="1592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Простата</a:t>
            </a:r>
            <a:endParaRPr lang="mk-MK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2198" y="857232"/>
            <a:ext cx="199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натрешни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7158" y="1214422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7158" y="2000240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7158" y="2857496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7158" y="3714752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57158" y="4714884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57158" y="5643578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о слика за tes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4159986" cy="60674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5786" y="1357298"/>
            <a:ext cx="2745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Семеник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Testis)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714752"/>
            <a:ext cx="3859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Пасеменик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Epididymis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mk-MK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43306" y="1857364"/>
            <a:ext cx="2786082" cy="2643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71868" y="2857496"/>
            <a:ext cx="2786082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5786" y="2000240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Основната функција на тестисите е производство на хормонот </a:t>
            </a:r>
            <a:r>
              <a:rPr lang="ru-RU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тестостерон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Сместен е во мадното ќесе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(scrotum)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48" y="4643446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алегнат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 горниот дел од тестисот. Составен е од еден долг извиен каналкој ги одведува сперматозоидите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езултат со слика за vesicula seminalis"/>
          <p:cNvPicPr>
            <a:picLocks noChangeAspect="1" noChangeArrowheads="1"/>
          </p:cNvPicPr>
          <p:nvPr/>
        </p:nvPicPr>
        <p:blipFill>
          <a:blip r:embed="rId2"/>
          <a:srcRect b="10777"/>
          <a:stretch>
            <a:fillRect/>
          </a:stretch>
        </p:blipFill>
        <p:spPr bwMode="auto">
          <a:xfrm>
            <a:off x="1714480" y="2857496"/>
            <a:ext cx="6007352" cy="35004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28662" y="785794"/>
            <a:ext cx="5594737" cy="1426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Семена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кесичка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vesicula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seminalis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Сместена под мочниот меур и лачи секрет кој </a:t>
            </a:r>
          </a:p>
          <a:p>
            <a:pPr>
              <a:lnSpc>
                <a:spcPct val="150000"/>
              </a:lnSpc>
            </a:pPr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легува во склоп на спермата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214414" y="2357430"/>
            <a:ext cx="2214578" cy="1785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85918" y="5000636"/>
            <a:ext cx="1592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latin typeface="Arial" pitchFamily="34" charset="0"/>
                <a:cs typeface="Arial" pitchFamily="34" charset="0"/>
              </a:rPr>
              <a:t>Простата</a:t>
            </a:r>
            <a:endParaRPr lang="mk-MK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43240" y="5429264"/>
            <a:ext cx="92869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9388" y="2000240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ureter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143372" y="2643182"/>
            <a:ext cx="2214578" cy="9286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86512" y="5715016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uretra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>
            <a:endCxn id="12" idx="1"/>
          </p:cNvCxnSpPr>
          <p:nvPr/>
        </p:nvCxnSpPr>
        <p:spPr>
          <a:xfrm flipV="1">
            <a:off x="4929190" y="6038182"/>
            <a:ext cx="1357322" cy="105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0562" y="4143380"/>
            <a:ext cx="2592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latin typeface="Arial" pitchFamily="34" charset="0"/>
                <a:cs typeface="Arial" pitchFamily="34" charset="0"/>
              </a:rPr>
              <a:t>Мочен меур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786314" y="428604"/>
            <a:ext cx="3929090" cy="1928826"/>
          </a:xfrm>
          <a:prstGeom prst="cloudCallout">
            <a:avLst>
              <a:gd name="adj1" fmla="val -35378"/>
              <a:gd name="adj2" fmla="val 822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5852" y="3714752"/>
            <a:ext cx="4374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Машки полов орган (пенис)</a:t>
            </a:r>
            <a:endParaRPr lang="mk-MK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52" y="4500570"/>
            <a:ext cx="5747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Машка мочна цевка(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uthra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masculina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2928934"/>
            <a:ext cx="344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Мадно ќесе (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scrotum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694" y="1071546"/>
            <a:ext cx="246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Надворешни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7158" y="3000372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7158" y="3786190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7158" y="4572008"/>
            <a:ext cx="785818" cy="2857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571480"/>
            <a:ext cx="5696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Репродуктивен систем - вежби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32" y="1500174"/>
            <a:ext cx="4963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mk-MK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en-US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енски</a:t>
            </a:r>
            <a:r>
              <a:rPr lang="en-U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генитални</a:t>
            </a:r>
            <a:r>
              <a:rPr lang="en-U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органи</a:t>
            </a:r>
            <a:endParaRPr lang="en-U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2285992"/>
            <a:ext cx="6929486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Надворешните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генитални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органи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едно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име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нарекуваат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Vulva</a:t>
            </a: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85852" y="3643314"/>
            <a:ext cx="6429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Б) В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натрешни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женски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генитални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vulvar_anatom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3995748" cy="311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5786" y="3714752"/>
            <a:ext cx="7715304" cy="253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188" tIns="460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Големи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срамни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(Labia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maiora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pudendi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кожни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набори</a:t>
            </a:r>
            <a:r>
              <a:rPr kumimoji="0" lang="mk-M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срамни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(Labia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minori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pudendi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помали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набори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наоѓаат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големите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срамни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mk-M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Дразница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(Clitoris)</a:t>
            </a: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спојуваат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малите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усни</a:t>
            </a:r>
            <a:r>
              <a:rPr kumimoji="0" lang="mk-M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Венерин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брег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MonsVeneri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Срамен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брег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перниче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поткожно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масно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ткиво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текот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пубертетот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покриeно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влак</a:t>
            </a:r>
            <a:r>
              <a:rPr kumimoji="0" lang="mk-MK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mk-MK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9256" y="1500174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mk-MK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Надворешни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mk-MK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генитални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органи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1428736"/>
            <a:ext cx="8501122" cy="263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60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Вагина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Родница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mk-M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цевчеста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протега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хименот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грлото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матката</a:t>
            </a:r>
            <a:r>
              <a:rPr kumimoji="0" lang="mk-M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(Химен е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тенка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мембрана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која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делумно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затвара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влезот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вагината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првиот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сексуален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однос</a:t>
            </a:r>
            <a:r>
              <a:rPr kumimoji="0" lang="mk-M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вагината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кисела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спречува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размножување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бактерии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mk-MK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2892831_orig.png"/>
          <p:cNvPicPr/>
          <p:nvPr/>
        </p:nvPicPr>
        <p:blipFill>
          <a:blip r:embed="rId2"/>
          <a:srcRect b="14376"/>
          <a:stretch>
            <a:fillRect/>
          </a:stretch>
        </p:blipFill>
        <p:spPr bwMode="auto">
          <a:xfrm>
            <a:off x="4286248" y="3214686"/>
            <a:ext cx="435771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71472" y="4500570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грлото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матката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Vulva;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Назад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анус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ректум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Напред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мочен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меур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мочен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канал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3571876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рски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вагината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соседните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4546" y="500042"/>
            <a:ext cx="4918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натрешни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женски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генитални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357298"/>
            <a:ext cx="7929618" cy="140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60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mk-M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Матка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(Uterus)</a:t>
            </a:r>
            <a:r>
              <a:rPr kumimoji="0" lang="mk-M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шуплив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круша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сместен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средината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карлица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помеѓу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мочниот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меур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напред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ректум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назад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mk-M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mk-MK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411" name="Picture 3" descr="Резултат со слика за uterus"/>
          <p:cNvPicPr>
            <a:picLocks noChangeAspect="1" noChangeArrowheads="1"/>
          </p:cNvPicPr>
          <p:nvPr/>
        </p:nvPicPr>
        <p:blipFill>
          <a:blip r:embed="rId2"/>
          <a:srcRect t="13434" b="8951"/>
          <a:stretch>
            <a:fillRect/>
          </a:stretch>
        </p:blipFill>
        <p:spPr bwMode="auto">
          <a:xfrm>
            <a:off x="3929058" y="2357430"/>
            <a:ext cx="4670466" cy="406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14546" y="500042"/>
            <a:ext cx="4918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натрешни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женски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генитални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350043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b="1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Кај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матката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разликуваме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mk-MK" sz="20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дно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 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fundus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mk-MK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тело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 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corpus</a:t>
            </a:r>
            <a:endParaRPr lang="mk-MK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грло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 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cervix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000108"/>
            <a:ext cx="7929618" cy="239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60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Јајцеводи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(Tuba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Uterina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Falopi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mk-MK" sz="24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паред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цевчест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</a:t>
            </a:r>
            <a:r>
              <a:rPr kumimoji="0" lang="mk-M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протега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аголот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матката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страничните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карлица</a:t>
            </a:r>
            <a:r>
              <a:rPr kumimoji="0" lang="mk-M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mk-MK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2892831_orig.png"/>
          <p:cNvPicPr/>
          <p:nvPr/>
        </p:nvPicPr>
        <p:blipFill>
          <a:blip r:embed="rId2"/>
          <a:srcRect b="14376"/>
          <a:stretch>
            <a:fillRect/>
          </a:stretch>
        </p:blipFill>
        <p:spPr bwMode="auto">
          <a:xfrm>
            <a:off x="3428992" y="2428868"/>
            <a:ext cx="521497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85786" y="2857496"/>
            <a:ext cx="2500330" cy="32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Јајце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клетката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овулација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излегува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јајникот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прифатена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mk-M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јајцеводот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матката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14546" y="500042"/>
            <a:ext cx="4918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натрешни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женски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генитални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1071546"/>
            <a:ext cx="7858180" cy="49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60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Јајник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Ovarium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mk-M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женска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жлезда</a:t>
            </a:r>
            <a:r>
              <a:rPr kumimoji="0" lang="mk-M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парен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сместен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јајеводор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двете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матката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големина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колку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бадем</a:t>
            </a:r>
            <a:r>
              <a:rPr kumimoji="0" lang="mk-M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Јајникот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финкции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1. 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Репродуктивна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него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созреваат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женските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полови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клетки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јајце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клетки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јајникот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однесува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жлезда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внатрешно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лачење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Вегетативна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функција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лачи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хормон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естроген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прогестерон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однесува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жлезда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внатрешно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лачење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4546" y="500042"/>
            <a:ext cx="4918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натрешни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женски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генитални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892831_orig.png"/>
          <p:cNvPicPr/>
          <p:nvPr/>
        </p:nvPicPr>
        <p:blipFill>
          <a:blip r:embed="rId2"/>
          <a:srcRect b="14376"/>
          <a:stretch>
            <a:fillRect/>
          </a:stretch>
        </p:blipFill>
        <p:spPr bwMode="auto">
          <a:xfrm>
            <a:off x="357158" y="285728"/>
            <a:ext cx="628654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Berkas:Anatomy of the ovar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5768669" cy="327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857232"/>
            <a:ext cx="4849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mk-M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Машки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генитални</a:t>
            </a:r>
            <a:r>
              <a:rPr lang="en-U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органи</a:t>
            </a:r>
            <a:endParaRPr lang="en-U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85852" y="2285992"/>
            <a:ext cx="7286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натрешни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машки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генитални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(во карлица)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5852" y="3071810"/>
            <a:ext cx="6929486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Надворешни</a:t>
            </a:r>
            <a:r>
              <a:rPr kumimoji="0" lang="mk-MK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машки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генитални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органи</a:t>
            </a:r>
            <a:r>
              <a:rPr kumimoji="0" lang="mk-M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(надвор од карлица)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351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</cp:revision>
  <dcterms:created xsi:type="dcterms:W3CDTF">2020-03-17T18:07:24Z</dcterms:created>
  <dcterms:modified xsi:type="dcterms:W3CDTF">2020-03-17T20:04:39Z</dcterms:modified>
</cp:coreProperties>
</file>