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mk-M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360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33673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566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999614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14321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523334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383013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034804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61787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777789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42521480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858282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k-M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646038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049769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618486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175" y="0"/>
            <a:ext cx="12184063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180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5195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55583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88071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9928603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8308143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70280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349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70351-6D41-48B6-8DC6-08E79E9C1F80}" type="datetimeFigureOut">
              <a:rPr lang="mk-MK" smtClean="0"/>
              <a:t>16.03.2020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40475-1510-4537-8A1E-6A2350BC58A7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38998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k-M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mk-MK" dirty="0" smtClean="0"/>
              <a:t> </a:t>
            </a:r>
            <a:endParaRPr lang="mk-MK" dirty="0"/>
          </a:p>
        </p:txBody>
      </p:sp>
      <p:sp>
        <p:nvSpPr>
          <p:cNvPr id="4" name="Rectangle 3"/>
          <p:cNvSpPr/>
          <p:nvPr/>
        </p:nvSpPr>
        <p:spPr>
          <a:xfrm>
            <a:off x="7772076" y="1406025"/>
            <a:ext cx="409102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k-MK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Адаптација на растенијата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692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0649" y="805113"/>
            <a:ext cx="8897565" cy="1560716"/>
          </a:xfrm>
        </p:spPr>
        <p:txBody>
          <a:bodyPr>
            <a:normAutofit/>
          </a:bodyPr>
          <a:lstStyle/>
          <a:p>
            <a:r>
              <a:rPr lang="mk-MK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Адаптација</a:t>
            </a:r>
            <a:endParaRPr lang="mk-MK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65829"/>
            <a:ext cx="12192000" cy="46663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100" dirty="0" smtClean="0"/>
              <a:t>Основната едниница на екологијата е поединечниот жив организам (растение или животно). Единките скоро никогаш не живеат самостојно</a:t>
            </a:r>
            <a:r>
              <a:rPr lang="mk-MK" sz="3100" dirty="0" smtClean="0"/>
              <a:t>, туку опстојуваат во заедница со другите и така ги задоволуваат своите потреби (храна и живеалиште). Живеалиштето е местото каде живее организмот.</a:t>
            </a:r>
            <a:endParaRPr lang="ru-RU" sz="3100" dirty="0" smtClean="0"/>
          </a:p>
          <a:p>
            <a:pPr marL="0" indent="0">
              <a:buNone/>
            </a:pPr>
            <a:r>
              <a:rPr lang="ru-RU" sz="3100" b="1" dirty="0" smtClean="0"/>
              <a:t>Биолошката адаптација </a:t>
            </a:r>
            <a:r>
              <a:rPr lang="ru-RU" sz="3100" dirty="0" smtClean="0"/>
              <a:t>претставува </a:t>
            </a:r>
            <a:r>
              <a:rPr lang="ru-RU" sz="3100" dirty="0"/>
              <a:t>прилагодување на организмот на надворешните услови при процесот на еволуција, што вклучува промени во </a:t>
            </a:r>
            <a:r>
              <a:rPr lang="ru-RU" sz="3100" dirty="0" smtClean="0"/>
              <a:t>одликите </a:t>
            </a:r>
            <a:r>
              <a:rPr lang="ru-RU" sz="3100" dirty="0"/>
              <a:t>и однесувањето. </a:t>
            </a:r>
            <a:endParaRPr lang="mk-MK" sz="3100" dirty="0"/>
          </a:p>
        </p:txBody>
      </p:sp>
    </p:spTree>
    <p:extLst>
      <p:ext uri="{BB962C8B-B14F-4D97-AF65-F5344CB8AC3E}">
        <p14:creationId xmlns:p14="http://schemas.microsoft.com/office/powerpoint/2010/main" val="9012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849" y="640917"/>
            <a:ext cx="8897565" cy="1560716"/>
          </a:xfrm>
        </p:spPr>
        <p:txBody>
          <a:bodyPr/>
          <a:lstStyle/>
          <a:p>
            <a:r>
              <a:rPr lang="mk-MK" dirty="0" smtClean="0"/>
              <a:t>Адаптација на растенијата во тропските прашуми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69028"/>
            <a:ext cx="11704271" cy="4419600"/>
          </a:xfrm>
        </p:spPr>
        <p:txBody>
          <a:bodyPr>
            <a:noAutofit/>
          </a:bodyPr>
          <a:lstStyle/>
          <a:p>
            <a:r>
              <a:rPr lang="mk-MK" sz="2600" dirty="0" smtClean="0"/>
              <a:t>Областите на тропските прашуми се наоѓаат во близина на екваторот. Таму климата е жешка, а дождовите се обилни преку целата години, затоа тоа е добро место за растење на ратенијата бидејќи секогаш можат да се снабдат со светлина, вода... Прашумата е поделена на повеќе слоеви. Во најгорниот слој има многу овошје и цветови додека во слоевите подолу има помали растенија коишто не можат да преживеат на мрачната почва од прашумата и затоа пуштаат корења во џебовите на материите што гнијат меѓу гранките, а дрвјата ги користат како потпирка за растење кон светлинта.</a:t>
            </a:r>
          </a:p>
          <a:p>
            <a:endParaRPr lang="mk-MK" sz="2800" dirty="0"/>
          </a:p>
        </p:txBody>
      </p:sp>
    </p:spTree>
    <p:extLst>
      <p:ext uri="{BB962C8B-B14F-4D97-AF65-F5344CB8AC3E}">
        <p14:creationId xmlns:p14="http://schemas.microsoft.com/office/powerpoint/2010/main" val="35816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97565" cy="1560716"/>
          </a:xfrm>
        </p:spPr>
        <p:txBody>
          <a:bodyPr>
            <a:normAutofit/>
          </a:bodyPr>
          <a:lstStyle/>
          <a:p>
            <a:r>
              <a:rPr lang="mk-MK" sz="4800" dirty="0" smtClean="0"/>
              <a:t> </a:t>
            </a:r>
            <a:endParaRPr lang="mk-MK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477" y="1683251"/>
            <a:ext cx="8868229" cy="4992078"/>
          </a:xfrm>
        </p:spPr>
        <p:txBody>
          <a:bodyPr>
            <a:noAutofit/>
          </a:bodyPr>
          <a:lstStyle/>
          <a:p>
            <a:r>
              <a:rPr lang="mk-MK" sz="3200" dirty="0" smtClean="0"/>
              <a:t>Во северноамериканските пустини се среќаваат многу кактуси. </a:t>
            </a:r>
            <a:r>
              <a:rPr lang="mk-MK" sz="3200" dirty="0"/>
              <a:t>Бидејќи кактусите претежно живеат и растат во суви предели </a:t>
            </a:r>
            <a:r>
              <a:rPr lang="mk-MK" sz="3200" dirty="0" smtClean="0"/>
              <a:t>(како пустини </a:t>
            </a:r>
            <a:r>
              <a:rPr lang="mk-MK" sz="3200" dirty="0"/>
              <a:t>и </a:t>
            </a:r>
            <a:r>
              <a:rPr lang="mk-MK" sz="3200" dirty="0" smtClean="0"/>
              <a:t>полупустини) тие водата што ретко ја примаат за да можат да преживеат морат да ја зачуваат. Водата ја зачувуваат преку нивните дебели, сочни стебла и исто така наместо листови имаат боцки </a:t>
            </a:r>
            <a:r>
              <a:rPr lang="ru-RU" sz="3200" dirty="0"/>
              <a:t>со што се смалува површината со која растението ја губи водата</a:t>
            </a:r>
            <a:r>
              <a:rPr lang="ru-RU" sz="3200" dirty="0" smtClean="0"/>
              <a:t>. </a:t>
            </a:r>
            <a:r>
              <a:rPr lang="ru-RU" sz="3200" dirty="0"/>
              <a:t>Нивните корени се  тенки, разгранети и плитки, а нивните цветови </a:t>
            </a:r>
            <a:r>
              <a:rPr lang="ru-RU" sz="3200" dirty="0" smtClean="0"/>
              <a:t>се </a:t>
            </a:r>
            <a:r>
              <a:rPr lang="ru-RU" sz="3200" dirty="0"/>
              <a:t>крупни и со живописни </a:t>
            </a:r>
            <a:r>
              <a:rPr lang="ru-RU" sz="3200" dirty="0" smtClean="0"/>
              <a:t>бои.</a:t>
            </a:r>
            <a:endParaRPr lang="mk-MK" sz="3200" dirty="0"/>
          </a:p>
        </p:txBody>
      </p:sp>
      <p:sp>
        <p:nvSpPr>
          <p:cNvPr id="4" name="Rectangle 3"/>
          <p:cNvSpPr/>
          <p:nvPr/>
        </p:nvSpPr>
        <p:spPr>
          <a:xfrm>
            <a:off x="1957008" y="272526"/>
            <a:ext cx="229460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k-MK" sz="6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Кактус</a:t>
            </a:r>
            <a:endParaRPr lang="en-US" sz="600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23" y="272527"/>
            <a:ext cx="3416606" cy="658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65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 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k-MK" dirty="0" smtClean="0"/>
              <a:t> </a:t>
            </a:r>
            <a:endParaRPr lang="mk-M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10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80" y="50573"/>
            <a:ext cx="4343400" cy="3280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080" y="3330802"/>
            <a:ext cx="4343400" cy="3579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480" y="0"/>
            <a:ext cx="3017520" cy="69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3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 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4386" y="2517425"/>
            <a:ext cx="11978657" cy="1122344"/>
          </a:xfrm>
        </p:spPr>
        <p:txBody>
          <a:bodyPr>
            <a:noAutofit/>
          </a:bodyPr>
          <a:lstStyle/>
          <a:p>
            <a:r>
              <a:rPr lang="mk-MK" sz="3200" dirty="0" smtClean="0"/>
              <a:t>Растението </a:t>
            </a:r>
            <a:r>
              <a:rPr lang="en-US" sz="3200" dirty="0" smtClean="0"/>
              <a:t>“</a:t>
            </a:r>
            <a:r>
              <a:rPr lang="mk-MK" sz="3200" dirty="0" smtClean="0"/>
              <a:t>жив камен</a:t>
            </a:r>
            <a:r>
              <a:rPr lang="en-US" sz="3200" dirty="0" smtClean="0"/>
              <a:t>”</a:t>
            </a:r>
            <a:r>
              <a:rPr lang="mk-MK" sz="3200" dirty="0" smtClean="0"/>
              <a:t> успева во пустините на Јужна Африка. Тоа има месести листови со восочна површина која го спречува и најмалото губење на вода. На таков начин се сочувува големо количество вода во листовите. Расте меѓу карпите и ја впива целата вода што доаѓа до пукнатините на карпите. Ова растение има боја и форма многу слична на околните карпи, освен во периодот на цветање. Тоа ја заштитува од животните.</a:t>
            </a:r>
            <a:endParaRPr lang="mk-MK" sz="3200" dirty="0"/>
          </a:p>
        </p:txBody>
      </p:sp>
      <p:sp>
        <p:nvSpPr>
          <p:cNvPr id="4" name="Rectangle 3"/>
          <p:cNvSpPr/>
          <p:nvPr/>
        </p:nvSpPr>
        <p:spPr>
          <a:xfrm>
            <a:off x="4127500" y="1107410"/>
            <a:ext cx="3937000" cy="13202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mk-MK" sz="6600" b="0" cap="none" spc="0" dirty="0" smtClean="0">
                <a:ln w="0"/>
                <a:solidFill>
                  <a:srgbClr val="E75FA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Жив Камен</a:t>
            </a:r>
            <a:endParaRPr lang="en-US" sz="6600" b="0" cap="none" spc="0" dirty="0">
              <a:ln w="0"/>
              <a:solidFill>
                <a:srgbClr val="E75FA3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03635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mk-MK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003" y="596939"/>
            <a:ext cx="1614382" cy="174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390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  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k-MK" dirty="0" smtClean="0"/>
              <a:t>  </a:t>
            </a:r>
            <a:endParaRPr lang="mk-M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7" y="0"/>
            <a:ext cx="56025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89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Задача: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k-MK" dirty="0" smtClean="0"/>
              <a:t>Истражете и </a:t>
            </a:r>
            <a:r>
              <a:rPr lang="mk-MK" dirty="0"/>
              <a:t>и запишете ги карактеристиките за најмалку две </a:t>
            </a:r>
            <a:r>
              <a:rPr lang="mk-MK" dirty="0" smtClean="0"/>
              <a:t>растенија </a:t>
            </a:r>
            <a:r>
              <a:rPr lang="mk-MK" dirty="0"/>
              <a:t>кои се адаптирале на својата животна средина.</a:t>
            </a:r>
          </a:p>
          <a:p>
            <a:pPr marL="0" indent="0">
              <a:buNone/>
            </a:pPr>
            <a:r>
              <a:rPr lang="mk-MK" dirty="0"/>
              <a:t>Вашите истражувања пратете ги на:</a:t>
            </a:r>
          </a:p>
          <a:p>
            <a:pPr marL="0" indent="0">
              <a:buNone/>
            </a:pPr>
            <a:r>
              <a:rPr lang="en-US" dirty="0"/>
              <a:t>simona.belokozovska@outlook.com</a:t>
            </a:r>
            <a:endParaRPr lang="mk-MK" dirty="0"/>
          </a:p>
          <a:p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508367423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171</TotalTime>
  <Words>377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Century Schoolbook</vt:lpstr>
      <vt:lpstr>Corbel</vt:lpstr>
      <vt:lpstr>Feathered</vt:lpstr>
      <vt:lpstr>Office Theme</vt:lpstr>
      <vt:lpstr> </vt:lpstr>
      <vt:lpstr>Адаптација</vt:lpstr>
      <vt:lpstr>Адаптација на растенијата во тропските прашуми</vt:lpstr>
      <vt:lpstr> </vt:lpstr>
      <vt:lpstr> </vt:lpstr>
      <vt:lpstr> </vt:lpstr>
      <vt:lpstr>  </vt:lpstr>
      <vt:lpstr>Задача: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Sofi</dc:creator>
  <cp:lastModifiedBy>User</cp:lastModifiedBy>
  <cp:revision>14</cp:revision>
  <dcterms:created xsi:type="dcterms:W3CDTF">2018-03-19T21:21:35Z</dcterms:created>
  <dcterms:modified xsi:type="dcterms:W3CDTF">2020-03-16T21:01:29Z</dcterms:modified>
</cp:coreProperties>
</file>