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9" r:id="rId2"/>
    <p:sldId id="260" r:id="rId3"/>
    <p:sldId id="261" r:id="rId4"/>
    <p:sldId id="262" r:id="rId5"/>
    <p:sldId id="263" r:id="rId6"/>
    <p:sldId id="264" r:id="rId7"/>
    <p:sldId id="265" r:id="rId8"/>
    <p:sldId id="266"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60"/>
  </p:normalViewPr>
  <p:slideViewPr>
    <p:cSldViewPr snapToGrid="0">
      <p:cViewPr varScale="1">
        <p:scale>
          <a:sx n="76" d="100"/>
          <a:sy n="76" d="100"/>
        </p:scale>
        <p:origin x="1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D6F65C-F30D-48F8-AA17-4C86349BA9E6}" type="datetimeFigureOut">
              <a:rPr lang="en-US" smtClean="0"/>
              <a:t>3/20/2020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094CE-3771-4951-AFA2-EADB1B8A850A}" type="slidenum">
              <a:rPr lang="en-US" smtClean="0"/>
              <a:t>‹#›</a:t>
            </a:fld>
            <a:endParaRPr lang="en-US" dirty="0"/>
          </a:p>
        </p:txBody>
      </p:sp>
    </p:spTree>
    <p:extLst>
      <p:ext uri="{BB962C8B-B14F-4D97-AF65-F5344CB8AC3E}">
        <p14:creationId xmlns:p14="http://schemas.microsoft.com/office/powerpoint/2010/main" val="1951019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E094CE-3771-4951-AFA2-EADB1B8A850A}" type="slidenum">
              <a:rPr lang="en-US" smtClean="0"/>
              <a:t>2</a:t>
            </a:fld>
            <a:endParaRPr lang="en-US"/>
          </a:p>
        </p:txBody>
      </p:sp>
    </p:spTree>
    <p:extLst>
      <p:ext uri="{BB962C8B-B14F-4D97-AF65-F5344CB8AC3E}">
        <p14:creationId xmlns:p14="http://schemas.microsoft.com/office/powerpoint/2010/main" val="116823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E094CE-3771-4951-AFA2-EADB1B8A850A}" type="slidenum">
              <a:rPr lang="en-US" smtClean="0"/>
              <a:t>7</a:t>
            </a:fld>
            <a:endParaRPr lang="en-US" dirty="0"/>
          </a:p>
        </p:txBody>
      </p:sp>
    </p:spTree>
    <p:extLst>
      <p:ext uri="{BB962C8B-B14F-4D97-AF65-F5344CB8AC3E}">
        <p14:creationId xmlns:p14="http://schemas.microsoft.com/office/powerpoint/2010/main" val="2864171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10752" y="-9072"/>
            <a:ext cx="12226943" cy="6876143"/>
            <a:chOff x="-8466" y="-8468"/>
            <a:chExt cx="9169804" cy="6874935"/>
          </a:xfrm>
        </p:grpSpPr>
        <p:cxnSp>
          <p:nvCxnSpPr>
            <p:cNvPr id="5" name="Straight Connector 4"/>
            <p:cNvCxnSpPr/>
            <p:nvPr/>
          </p:nvCxnSpPr>
          <p:spPr>
            <a:xfrm flipV="1">
              <a:off x="5131784" y="4175749"/>
              <a:ext cx="4021491" cy="268164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2748" y="602"/>
              <a:ext cx="1219550" cy="6856795"/>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1565" y="602"/>
              <a:ext cx="2269773" cy="6865865"/>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6027" y="-8468"/>
              <a:ext cx="1947248" cy="6865865"/>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7576" y="3920283"/>
              <a:ext cx="2513683" cy="2937114"/>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495" y="-8468"/>
              <a:ext cx="2142779" cy="6865865"/>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566" y="-8468"/>
              <a:ext cx="856709" cy="6865865"/>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76846" y="-8468"/>
              <a:ext cx="1066349" cy="6865865"/>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60720" y="4893778"/>
              <a:ext cx="1094570" cy="1963619"/>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2756" cy="5697369"/>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2" y="2404535"/>
            <a:ext cx="7768958" cy="1646302"/>
          </a:xfrm>
        </p:spPr>
        <p:txBody>
          <a:bodyPr anchor="b">
            <a:noAutofit/>
          </a:bodyPr>
          <a:lstStyle>
            <a:lvl1pPr algn="r">
              <a:defRPr sz="4051">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2" y="4050834"/>
            <a:ext cx="7768958" cy="1096899"/>
          </a:xfrm>
        </p:spPr>
        <p:txBody>
          <a:bodyPr/>
          <a:lstStyle>
            <a:lvl1pPr marL="0" indent="0" algn="r">
              <a:buNone/>
              <a:defRPr>
                <a:solidFill>
                  <a:schemeClr val="tx1">
                    <a:lumMod val="50000"/>
                    <a:lumOff val="50000"/>
                  </a:schemeClr>
                </a:solidFill>
              </a:defRPr>
            </a:lvl1pPr>
            <a:lvl2pPr marL="342907" indent="0" algn="ctr">
              <a:buNone/>
              <a:defRPr>
                <a:solidFill>
                  <a:schemeClr val="tx1">
                    <a:tint val="75000"/>
                  </a:schemeClr>
                </a:solidFill>
              </a:defRPr>
            </a:lvl2pPr>
            <a:lvl3pPr marL="685814" indent="0" algn="ctr">
              <a:buNone/>
              <a:defRPr>
                <a:solidFill>
                  <a:schemeClr val="tx1">
                    <a:tint val="75000"/>
                  </a:schemeClr>
                </a:solidFill>
              </a:defRPr>
            </a:lvl3pPr>
            <a:lvl4pPr marL="1028721" indent="0" algn="ctr">
              <a:buNone/>
              <a:defRPr>
                <a:solidFill>
                  <a:schemeClr val="tx1">
                    <a:tint val="75000"/>
                  </a:schemeClr>
                </a:solidFill>
              </a:defRPr>
            </a:lvl4pPr>
            <a:lvl5pPr marL="1371627" indent="0" algn="ctr">
              <a:buNone/>
              <a:defRPr>
                <a:solidFill>
                  <a:schemeClr val="tx1">
                    <a:tint val="75000"/>
                  </a:schemeClr>
                </a:solidFill>
              </a:defRPr>
            </a:lvl5pPr>
            <a:lvl6pPr marL="1714534" indent="0" algn="ctr">
              <a:buNone/>
              <a:defRPr>
                <a:solidFill>
                  <a:schemeClr val="tx1">
                    <a:tint val="75000"/>
                  </a:schemeClr>
                </a:solidFill>
              </a:defRPr>
            </a:lvl6pPr>
            <a:lvl7pPr marL="2057441" indent="0" algn="ctr">
              <a:buNone/>
              <a:defRPr>
                <a:solidFill>
                  <a:schemeClr val="tx1">
                    <a:tint val="75000"/>
                  </a:schemeClr>
                </a:solidFill>
              </a:defRPr>
            </a:lvl7pPr>
            <a:lvl8pPr marL="2400348" indent="0" algn="ctr">
              <a:buNone/>
              <a:defRPr>
                <a:solidFill>
                  <a:schemeClr val="tx1">
                    <a:tint val="75000"/>
                  </a:schemeClr>
                </a:solidFill>
              </a:defRPr>
            </a:lvl8pPr>
            <a:lvl9pPr marL="2743255"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US" dirty="0">
              <a:solidFill>
                <a:prstClr val="white">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17" name="Slide Number Placeholder 5"/>
          <p:cNvSpPr>
            <a:spLocks noGrp="1"/>
          </p:cNvSpPr>
          <p:nvPr>
            <p:ph type="sldNum" sz="quarter" idx="12"/>
          </p:nvPr>
        </p:nvSpPr>
        <p:spPr/>
        <p:txBody>
          <a:bodyPr/>
          <a:lstStyle>
            <a:lvl1pPr>
              <a:defRPr/>
            </a:lvl1pPr>
          </a:lstStyle>
          <a:p>
            <a:pPr>
              <a:defRPr/>
            </a:pPr>
            <a:fld id="{F761C6B0-5EFF-4740-B494-BF65B23736F2}"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1870707429"/>
      </p:ext>
    </p:extLst>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3403600"/>
          </a:xfrm>
        </p:spPr>
        <p:txBody>
          <a:bodyPr anchor="ct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1" y="4470400"/>
            <a:ext cx="8463619" cy="1570962"/>
          </a:xfrm>
        </p:spPr>
        <p:txBody>
          <a:bodyPr anchor="ctr"/>
          <a:lstStyle>
            <a:lvl1pPr marL="0" indent="0" algn="l">
              <a:buNone/>
              <a:defRPr sz="1351">
                <a:solidFill>
                  <a:schemeClr val="tx1">
                    <a:lumMod val="75000"/>
                    <a:lumOff val="25000"/>
                  </a:schemeClr>
                </a:solidFill>
              </a:defRPr>
            </a:lvl1pPr>
            <a:lvl2pPr marL="342907" indent="0">
              <a:buNone/>
              <a:defRPr sz="1351">
                <a:solidFill>
                  <a:schemeClr val="tx1">
                    <a:tint val="75000"/>
                  </a:schemeClr>
                </a:solidFill>
              </a:defRPr>
            </a:lvl2pPr>
            <a:lvl3pPr marL="685814" indent="0">
              <a:buNone/>
              <a:defRPr sz="1200">
                <a:solidFill>
                  <a:schemeClr val="tx1">
                    <a:tint val="75000"/>
                  </a:schemeClr>
                </a:solidFill>
              </a:defRPr>
            </a:lvl3pPr>
            <a:lvl4pPr marL="1028721" indent="0">
              <a:buNone/>
              <a:defRPr sz="1050">
                <a:solidFill>
                  <a:schemeClr val="tx1">
                    <a:tint val="75000"/>
                  </a:schemeClr>
                </a:solidFill>
              </a:defRPr>
            </a:lvl4pPr>
            <a:lvl5pPr marL="1371627" indent="0">
              <a:buNone/>
              <a:defRPr sz="1050">
                <a:solidFill>
                  <a:schemeClr val="tx1">
                    <a:tint val="75000"/>
                  </a:schemeClr>
                </a:solidFill>
              </a:defRPr>
            </a:lvl5pPr>
            <a:lvl6pPr marL="1714534" indent="0">
              <a:buNone/>
              <a:defRPr sz="1050">
                <a:solidFill>
                  <a:schemeClr val="tx1">
                    <a:tint val="75000"/>
                  </a:schemeClr>
                </a:solidFill>
              </a:defRPr>
            </a:lvl6pPr>
            <a:lvl7pPr marL="2057441" indent="0">
              <a:buNone/>
              <a:defRPr sz="1050">
                <a:solidFill>
                  <a:schemeClr val="tx1">
                    <a:tint val="75000"/>
                  </a:schemeClr>
                </a:solidFill>
              </a:defRPr>
            </a:lvl7pPr>
            <a:lvl8pPr marL="2400348" indent="0">
              <a:buNone/>
              <a:defRPr sz="1050">
                <a:solidFill>
                  <a:schemeClr val="tx1">
                    <a:tint val="75000"/>
                  </a:schemeClr>
                </a:solidFill>
              </a:defRPr>
            </a:lvl8pPr>
            <a:lvl9pPr marL="2743255"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EABF57-C96F-4031-AB75-10498ABFAA98}"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429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642392" y="790727"/>
            <a:ext cx="610137" cy="58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eaLnBrk="0" fontAlgn="base" hangingPunct="0">
              <a:spcBef>
                <a:spcPct val="0"/>
              </a:spcBef>
              <a:spcAft>
                <a:spcPct val="0"/>
              </a:spcAft>
            </a:pPr>
            <a:r>
              <a:rPr lang="en-US" altLang="en-US" sz="6000" dirty="0">
                <a:solidFill>
                  <a:srgbClr val="90C226"/>
                </a:solidFill>
                <a:latin typeface="Arial" panose="020B0604020202020204" pitchFamily="34" charset="0"/>
                <a:cs typeface="Arial" panose="020B0604020202020204" pitchFamily="34" charset="0"/>
              </a:rPr>
              <a:t>“</a:t>
            </a:r>
          </a:p>
        </p:txBody>
      </p:sp>
      <p:sp>
        <p:nvSpPr>
          <p:cNvPr id="6" name="TextBox 18"/>
          <p:cNvSpPr txBox="1">
            <a:spLocks noChangeArrowheads="1"/>
          </p:cNvSpPr>
          <p:nvPr/>
        </p:nvSpPr>
        <p:spPr bwMode="auto">
          <a:xfrm>
            <a:off x="8996170" y="2886227"/>
            <a:ext cx="610137" cy="58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eaLnBrk="0" fontAlgn="base" hangingPunct="0">
              <a:spcBef>
                <a:spcPct val="0"/>
              </a:spcBef>
              <a:spcAft>
                <a:spcPct val="0"/>
              </a:spcAft>
            </a:pPr>
            <a:r>
              <a:rPr lang="en-US" altLang="en-US" sz="6000" dirty="0">
                <a:solidFill>
                  <a:srgbClr val="90C226"/>
                </a:solidFill>
                <a:latin typeface="Arial" panose="020B0604020202020204" pitchFamily="34" charset="0"/>
                <a:cs typeface="Arial" panose="020B0604020202020204" pitchFamily="34" charset="0"/>
              </a:rPr>
              <a:t>”</a:t>
            </a:r>
          </a:p>
        </p:txBody>
      </p:sp>
      <p:sp>
        <p:nvSpPr>
          <p:cNvPr id="2" name="Title 1"/>
          <p:cNvSpPr>
            <a:spLocks noGrp="1"/>
          </p:cNvSpPr>
          <p:nvPr>
            <p:ph type="title"/>
          </p:nvPr>
        </p:nvSpPr>
        <p:spPr>
          <a:xfrm>
            <a:off x="1033181" y="609600"/>
            <a:ext cx="8096242" cy="3022600"/>
          </a:xfrm>
        </p:spPr>
        <p:txBody>
          <a:bodyPr anchor="ct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099" y="3632200"/>
            <a:ext cx="7226406" cy="381000"/>
          </a:xfrm>
        </p:spPr>
        <p:txBody>
          <a:bodyPr anchor="ctr">
            <a:noAutofit/>
          </a:bodyPr>
          <a:lstStyle>
            <a:lvl1pPr marL="0" indent="0">
              <a:buFontTx/>
              <a:buNone/>
              <a:defRPr sz="1200">
                <a:solidFill>
                  <a:schemeClr val="tx1">
                    <a:lumMod val="50000"/>
                    <a:lumOff val="50000"/>
                  </a:schemeClr>
                </a:solidFill>
              </a:defRPr>
            </a:lvl1pPr>
            <a:lvl2pPr marL="342907" indent="0">
              <a:buFontTx/>
              <a:buNone/>
              <a:defRPr/>
            </a:lvl2pPr>
            <a:lvl3pPr marL="685814" indent="0">
              <a:buFontTx/>
              <a:buNone/>
              <a:defRPr/>
            </a:lvl3pPr>
            <a:lvl4pPr marL="1028721" indent="0">
              <a:buFontTx/>
              <a:buNone/>
              <a:defRPr/>
            </a:lvl4pPr>
            <a:lvl5pPr marL="1371627"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470400"/>
            <a:ext cx="8463621" cy="1570962"/>
          </a:xfrm>
        </p:spPr>
        <p:txBody>
          <a:bodyPr anchor="ctr"/>
          <a:lstStyle>
            <a:lvl1pPr marL="0" indent="0" algn="l">
              <a:buNone/>
              <a:defRPr sz="1351">
                <a:solidFill>
                  <a:schemeClr val="tx1">
                    <a:lumMod val="75000"/>
                    <a:lumOff val="25000"/>
                  </a:schemeClr>
                </a:solidFill>
              </a:defRPr>
            </a:lvl1pPr>
            <a:lvl2pPr marL="342907" indent="0">
              <a:buNone/>
              <a:defRPr sz="1351">
                <a:solidFill>
                  <a:schemeClr val="tx1">
                    <a:tint val="75000"/>
                  </a:schemeClr>
                </a:solidFill>
              </a:defRPr>
            </a:lvl2pPr>
            <a:lvl3pPr marL="685814" indent="0">
              <a:buNone/>
              <a:defRPr sz="1200">
                <a:solidFill>
                  <a:schemeClr val="tx1">
                    <a:tint val="75000"/>
                  </a:schemeClr>
                </a:solidFill>
              </a:defRPr>
            </a:lvl3pPr>
            <a:lvl4pPr marL="1028721" indent="0">
              <a:buNone/>
              <a:defRPr sz="1050">
                <a:solidFill>
                  <a:schemeClr val="tx1">
                    <a:tint val="75000"/>
                  </a:schemeClr>
                </a:solidFill>
              </a:defRPr>
            </a:lvl4pPr>
            <a:lvl5pPr marL="1371627" indent="0">
              <a:buNone/>
              <a:defRPr sz="1050">
                <a:solidFill>
                  <a:schemeClr val="tx1">
                    <a:tint val="75000"/>
                  </a:schemeClr>
                </a:solidFill>
              </a:defRPr>
            </a:lvl5pPr>
            <a:lvl6pPr marL="1714534" indent="0">
              <a:buNone/>
              <a:defRPr sz="1050">
                <a:solidFill>
                  <a:schemeClr val="tx1">
                    <a:tint val="75000"/>
                  </a:schemeClr>
                </a:solidFill>
              </a:defRPr>
            </a:lvl6pPr>
            <a:lvl7pPr marL="2057441" indent="0">
              <a:buNone/>
              <a:defRPr sz="1050">
                <a:solidFill>
                  <a:schemeClr val="tx1">
                    <a:tint val="75000"/>
                  </a:schemeClr>
                </a:solidFill>
              </a:defRPr>
            </a:lvl7pPr>
            <a:lvl8pPr marL="2400348" indent="0">
              <a:buNone/>
              <a:defRPr sz="1050">
                <a:solidFill>
                  <a:schemeClr val="tx1">
                    <a:tint val="75000"/>
                  </a:schemeClr>
                </a:solidFill>
              </a:defRPr>
            </a:lvl8pPr>
            <a:lvl9pPr marL="2743255" indent="0">
              <a:buNone/>
              <a:defRPr sz="105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dirty="0">
              <a:solidFill>
                <a:prstClr val="white">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dirty="0">
              <a:solidFill>
                <a:prstClr val="white">
                  <a:tint val="75000"/>
                </a:prstClr>
              </a:solidFill>
            </a:endParaRPr>
          </a:p>
        </p:txBody>
      </p:sp>
      <p:sp>
        <p:nvSpPr>
          <p:cNvPr id="9" name="Slide Number Placeholder 5"/>
          <p:cNvSpPr>
            <a:spLocks noGrp="1"/>
          </p:cNvSpPr>
          <p:nvPr>
            <p:ph type="sldNum" sz="quarter" idx="16"/>
          </p:nvPr>
        </p:nvSpPr>
        <p:spPr/>
        <p:txBody>
          <a:bodyPr/>
          <a:lstStyle>
            <a:lvl1pPr>
              <a:defRPr/>
            </a:lvl1pPr>
          </a:lstStyle>
          <a:p>
            <a:pPr>
              <a:defRPr/>
            </a:pPr>
            <a:fld id="{2FAB9CF3-9852-4F7C-8271-97BFAA98F112}"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313578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1" cy="2595460"/>
          </a:xfrm>
        </p:spPr>
        <p:txBody>
          <a:bodyPr anchor="b"/>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1" cy="1513914"/>
          </a:xfrm>
        </p:spPr>
        <p:txBody>
          <a:bodyPr/>
          <a:lstStyle>
            <a:lvl1pPr marL="0" indent="0" algn="l">
              <a:buNone/>
              <a:defRPr sz="1351">
                <a:solidFill>
                  <a:schemeClr val="tx1">
                    <a:lumMod val="75000"/>
                    <a:lumOff val="25000"/>
                  </a:schemeClr>
                </a:solidFill>
              </a:defRPr>
            </a:lvl1pPr>
            <a:lvl2pPr marL="342907" indent="0">
              <a:buNone/>
              <a:defRPr sz="1351">
                <a:solidFill>
                  <a:schemeClr val="tx1">
                    <a:tint val="75000"/>
                  </a:schemeClr>
                </a:solidFill>
              </a:defRPr>
            </a:lvl2pPr>
            <a:lvl3pPr marL="685814" indent="0">
              <a:buNone/>
              <a:defRPr sz="1200">
                <a:solidFill>
                  <a:schemeClr val="tx1">
                    <a:tint val="75000"/>
                  </a:schemeClr>
                </a:solidFill>
              </a:defRPr>
            </a:lvl3pPr>
            <a:lvl4pPr marL="1028721" indent="0">
              <a:buNone/>
              <a:defRPr sz="1050">
                <a:solidFill>
                  <a:schemeClr val="tx1">
                    <a:tint val="75000"/>
                  </a:schemeClr>
                </a:solidFill>
              </a:defRPr>
            </a:lvl4pPr>
            <a:lvl5pPr marL="1371627" indent="0">
              <a:buNone/>
              <a:defRPr sz="1050">
                <a:solidFill>
                  <a:schemeClr val="tx1">
                    <a:tint val="75000"/>
                  </a:schemeClr>
                </a:solidFill>
              </a:defRPr>
            </a:lvl5pPr>
            <a:lvl6pPr marL="1714534" indent="0">
              <a:buNone/>
              <a:defRPr sz="1050">
                <a:solidFill>
                  <a:schemeClr val="tx1">
                    <a:tint val="75000"/>
                  </a:schemeClr>
                </a:solidFill>
              </a:defRPr>
            </a:lvl6pPr>
            <a:lvl7pPr marL="2057441" indent="0">
              <a:buNone/>
              <a:defRPr sz="1050">
                <a:solidFill>
                  <a:schemeClr val="tx1">
                    <a:tint val="75000"/>
                  </a:schemeClr>
                </a:solidFill>
              </a:defRPr>
            </a:lvl7pPr>
            <a:lvl8pPr marL="2400348" indent="0">
              <a:buNone/>
              <a:defRPr sz="1050">
                <a:solidFill>
                  <a:schemeClr val="tx1">
                    <a:tint val="75000"/>
                  </a:schemeClr>
                </a:solidFill>
              </a:defRPr>
            </a:lvl8pPr>
            <a:lvl9pPr marL="2743255"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968359-30F3-4A39-AABF-162A01D0E271}"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1556596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p:cNvSpPr txBox="1">
            <a:spLocks noChangeArrowheads="1"/>
          </p:cNvSpPr>
          <p:nvPr/>
        </p:nvSpPr>
        <p:spPr bwMode="auto">
          <a:xfrm>
            <a:off x="642392" y="790727"/>
            <a:ext cx="610137" cy="58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eaLnBrk="0" fontAlgn="base" hangingPunct="0">
              <a:spcBef>
                <a:spcPct val="0"/>
              </a:spcBef>
              <a:spcAft>
                <a:spcPct val="0"/>
              </a:spcAft>
            </a:pPr>
            <a:r>
              <a:rPr lang="en-US" altLang="en-US" sz="6000" dirty="0">
                <a:solidFill>
                  <a:srgbClr val="90C226"/>
                </a:solidFill>
                <a:latin typeface="Arial" panose="020B0604020202020204" pitchFamily="34" charset="0"/>
                <a:cs typeface="Arial" panose="020B0604020202020204" pitchFamily="34" charset="0"/>
              </a:rPr>
              <a:t>“</a:t>
            </a:r>
          </a:p>
        </p:txBody>
      </p:sp>
      <p:sp>
        <p:nvSpPr>
          <p:cNvPr id="6" name="TextBox 18"/>
          <p:cNvSpPr txBox="1">
            <a:spLocks noChangeArrowheads="1"/>
          </p:cNvSpPr>
          <p:nvPr/>
        </p:nvSpPr>
        <p:spPr bwMode="auto">
          <a:xfrm>
            <a:off x="8996170" y="2886227"/>
            <a:ext cx="610137" cy="58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p>
            <a:pPr eaLnBrk="0" fontAlgn="base" hangingPunct="0">
              <a:spcBef>
                <a:spcPct val="0"/>
              </a:spcBef>
              <a:spcAft>
                <a:spcPct val="0"/>
              </a:spcAft>
            </a:pPr>
            <a:r>
              <a:rPr lang="en-US" altLang="en-US" sz="6000" dirty="0">
                <a:solidFill>
                  <a:srgbClr val="90C226"/>
                </a:solidFill>
                <a:latin typeface="Arial" panose="020B0604020202020204" pitchFamily="34" charset="0"/>
                <a:cs typeface="Arial" panose="020B0604020202020204" pitchFamily="34" charset="0"/>
              </a:rPr>
              <a:t>”</a:t>
            </a:r>
          </a:p>
        </p:txBody>
      </p:sp>
      <p:sp>
        <p:nvSpPr>
          <p:cNvPr id="2" name="Title 1"/>
          <p:cNvSpPr>
            <a:spLocks noGrp="1"/>
          </p:cNvSpPr>
          <p:nvPr>
            <p:ph type="title"/>
          </p:nvPr>
        </p:nvSpPr>
        <p:spPr>
          <a:xfrm>
            <a:off x="1033181" y="609600"/>
            <a:ext cx="8096242" cy="3022600"/>
          </a:xfrm>
        </p:spPr>
        <p:txBody>
          <a:bodyPr anchor="ct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1800">
                <a:solidFill>
                  <a:schemeClr val="tx1">
                    <a:lumMod val="75000"/>
                    <a:lumOff val="25000"/>
                  </a:schemeClr>
                </a:solidFill>
              </a:defRPr>
            </a:lvl1pPr>
            <a:lvl2pPr marL="342907" indent="0">
              <a:buFontTx/>
              <a:buNone/>
              <a:defRPr/>
            </a:lvl2pPr>
            <a:lvl3pPr marL="685814" indent="0">
              <a:buFontTx/>
              <a:buNone/>
              <a:defRPr/>
            </a:lvl3pPr>
            <a:lvl4pPr marL="1028721" indent="0">
              <a:buFontTx/>
              <a:buNone/>
              <a:defRPr/>
            </a:lvl4pPr>
            <a:lvl5pPr marL="1371627"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1" cy="1513914"/>
          </a:xfrm>
        </p:spPr>
        <p:txBody>
          <a:bodyPr/>
          <a:lstStyle>
            <a:lvl1pPr marL="0" indent="0" algn="l">
              <a:buNone/>
              <a:defRPr sz="1351">
                <a:solidFill>
                  <a:schemeClr val="tx1">
                    <a:lumMod val="50000"/>
                    <a:lumOff val="50000"/>
                  </a:schemeClr>
                </a:solidFill>
              </a:defRPr>
            </a:lvl1pPr>
            <a:lvl2pPr marL="342907" indent="0">
              <a:buNone/>
              <a:defRPr sz="1351">
                <a:solidFill>
                  <a:schemeClr val="tx1">
                    <a:tint val="75000"/>
                  </a:schemeClr>
                </a:solidFill>
              </a:defRPr>
            </a:lvl2pPr>
            <a:lvl3pPr marL="685814" indent="0">
              <a:buNone/>
              <a:defRPr sz="1200">
                <a:solidFill>
                  <a:schemeClr val="tx1">
                    <a:tint val="75000"/>
                  </a:schemeClr>
                </a:solidFill>
              </a:defRPr>
            </a:lvl3pPr>
            <a:lvl4pPr marL="1028721" indent="0">
              <a:buNone/>
              <a:defRPr sz="1050">
                <a:solidFill>
                  <a:schemeClr val="tx1">
                    <a:tint val="75000"/>
                  </a:schemeClr>
                </a:solidFill>
              </a:defRPr>
            </a:lvl4pPr>
            <a:lvl5pPr marL="1371627" indent="0">
              <a:buNone/>
              <a:defRPr sz="1050">
                <a:solidFill>
                  <a:schemeClr val="tx1">
                    <a:tint val="75000"/>
                  </a:schemeClr>
                </a:solidFill>
              </a:defRPr>
            </a:lvl5pPr>
            <a:lvl6pPr marL="1714534" indent="0">
              <a:buNone/>
              <a:defRPr sz="1050">
                <a:solidFill>
                  <a:schemeClr val="tx1">
                    <a:tint val="75000"/>
                  </a:schemeClr>
                </a:solidFill>
              </a:defRPr>
            </a:lvl6pPr>
            <a:lvl7pPr marL="2057441" indent="0">
              <a:buNone/>
              <a:defRPr sz="1050">
                <a:solidFill>
                  <a:schemeClr val="tx1">
                    <a:tint val="75000"/>
                  </a:schemeClr>
                </a:solidFill>
              </a:defRPr>
            </a:lvl7pPr>
            <a:lvl8pPr marL="2400348" indent="0">
              <a:buNone/>
              <a:defRPr sz="1050">
                <a:solidFill>
                  <a:schemeClr val="tx1">
                    <a:tint val="75000"/>
                  </a:schemeClr>
                </a:solidFill>
              </a:defRPr>
            </a:lvl8pPr>
            <a:lvl9pPr marL="2743255" indent="0">
              <a:buNone/>
              <a:defRPr sz="105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dirty="0">
              <a:solidFill>
                <a:prstClr val="white">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dirty="0">
              <a:solidFill>
                <a:prstClr val="white">
                  <a:tint val="75000"/>
                </a:prstClr>
              </a:solidFill>
            </a:endParaRPr>
          </a:p>
        </p:txBody>
      </p:sp>
      <p:sp>
        <p:nvSpPr>
          <p:cNvPr id="9" name="Slide Number Placeholder 5"/>
          <p:cNvSpPr>
            <a:spLocks noGrp="1"/>
          </p:cNvSpPr>
          <p:nvPr>
            <p:ph type="sldNum" sz="quarter" idx="16"/>
          </p:nvPr>
        </p:nvSpPr>
        <p:spPr/>
        <p:txBody>
          <a:bodyPr/>
          <a:lstStyle>
            <a:lvl1pPr>
              <a:defRPr/>
            </a:lvl1pPr>
          </a:lstStyle>
          <a:p>
            <a:pPr>
              <a:defRPr/>
            </a:pPr>
            <a:fld id="{73B63BD2-E5AB-4BA1-B72A-49053D233D0A}"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3949772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2" y="609600"/>
            <a:ext cx="8455287" cy="3022600"/>
          </a:xfrm>
        </p:spPr>
        <p:txBody>
          <a:bodyPr anchor="ct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1800">
                <a:solidFill>
                  <a:schemeClr val="accent1"/>
                </a:solidFill>
              </a:defRPr>
            </a:lvl1pPr>
            <a:lvl2pPr marL="342907" indent="0">
              <a:buFontTx/>
              <a:buNone/>
              <a:defRPr/>
            </a:lvl2pPr>
            <a:lvl3pPr marL="685814" indent="0">
              <a:buFontTx/>
              <a:buNone/>
              <a:defRPr/>
            </a:lvl3pPr>
            <a:lvl4pPr marL="1028721" indent="0">
              <a:buFontTx/>
              <a:buNone/>
              <a:defRPr/>
            </a:lvl4pPr>
            <a:lvl5pPr marL="1371627"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1" cy="1513914"/>
          </a:xfrm>
        </p:spPr>
        <p:txBody>
          <a:bodyPr/>
          <a:lstStyle>
            <a:lvl1pPr marL="0" indent="0" algn="l">
              <a:buNone/>
              <a:defRPr sz="1351">
                <a:solidFill>
                  <a:schemeClr val="tx1">
                    <a:lumMod val="50000"/>
                    <a:lumOff val="50000"/>
                  </a:schemeClr>
                </a:solidFill>
              </a:defRPr>
            </a:lvl1pPr>
            <a:lvl2pPr marL="342907" indent="0">
              <a:buNone/>
              <a:defRPr sz="1351">
                <a:solidFill>
                  <a:schemeClr val="tx1">
                    <a:tint val="75000"/>
                  </a:schemeClr>
                </a:solidFill>
              </a:defRPr>
            </a:lvl2pPr>
            <a:lvl3pPr marL="685814" indent="0">
              <a:buNone/>
              <a:defRPr sz="1200">
                <a:solidFill>
                  <a:schemeClr val="tx1">
                    <a:tint val="75000"/>
                  </a:schemeClr>
                </a:solidFill>
              </a:defRPr>
            </a:lvl3pPr>
            <a:lvl4pPr marL="1028721" indent="0">
              <a:buNone/>
              <a:defRPr sz="1050">
                <a:solidFill>
                  <a:schemeClr val="tx1">
                    <a:tint val="75000"/>
                  </a:schemeClr>
                </a:solidFill>
              </a:defRPr>
            </a:lvl4pPr>
            <a:lvl5pPr marL="1371627" indent="0">
              <a:buNone/>
              <a:defRPr sz="1050">
                <a:solidFill>
                  <a:schemeClr val="tx1">
                    <a:tint val="75000"/>
                  </a:schemeClr>
                </a:solidFill>
              </a:defRPr>
            </a:lvl5pPr>
            <a:lvl6pPr marL="1714534" indent="0">
              <a:buNone/>
              <a:defRPr sz="1050">
                <a:solidFill>
                  <a:schemeClr val="tx1">
                    <a:tint val="75000"/>
                  </a:schemeClr>
                </a:solidFill>
              </a:defRPr>
            </a:lvl6pPr>
            <a:lvl7pPr marL="2057441" indent="0">
              <a:buNone/>
              <a:defRPr sz="1050">
                <a:solidFill>
                  <a:schemeClr val="tx1">
                    <a:tint val="75000"/>
                  </a:schemeClr>
                </a:solidFill>
              </a:defRPr>
            </a:lvl7pPr>
            <a:lvl8pPr marL="2400348" indent="0">
              <a:buNone/>
              <a:defRPr sz="1050">
                <a:solidFill>
                  <a:schemeClr val="tx1">
                    <a:tint val="75000"/>
                  </a:schemeClr>
                </a:solidFill>
              </a:defRPr>
            </a:lvl8pPr>
            <a:lvl9pPr marL="2743255"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dirty="0">
              <a:solidFill>
                <a:prstClr val="white">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5A5F9BEE-2875-4FB6-868E-DD3A4B23E97F}"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46027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1DEE6-D699-41EE-9864-A59086F2ED9A}"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919525557"/>
      </p:ext>
    </p:extLst>
  </p:cSld>
  <p:clrMapOvr>
    <a:masterClrMapping/>
  </p:clrMapOvr>
  <p:transition>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0"/>
            <a:ext cx="130508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799" y="609600"/>
            <a:ext cx="6926701"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86B248-B9C4-430D-BBDF-74ED9CCF42D4}"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1617877748"/>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1352D0-74C0-4E60-8F35-D873B49ADD38}"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1357642389"/>
      </p:ext>
    </p:extLst>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1" cy="860400"/>
          </a:xfrm>
        </p:spPr>
        <p:txBody>
          <a:bodyPr/>
          <a:lstStyle>
            <a:lvl1pPr marL="0" indent="0" algn="l">
              <a:buNone/>
              <a:defRPr sz="1500">
                <a:solidFill>
                  <a:schemeClr val="tx1"/>
                </a:solidFill>
              </a:defRPr>
            </a:lvl1pPr>
            <a:lvl2pPr marL="342907" indent="0">
              <a:buNone/>
              <a:defRPr sz="1351">
                <a:solidFill>
                  <a:schemeClr val="tx1">
                    <a:tint val="75000"/>
                  </a:schemeClr>
                </a:solidFill>
              </a:defRPr>
            </a:lvl2pPr>
            <a:lvl3pPr marL="685814" indent="0">
              <a:buNone/>
              <a:defRPr sz="1200">
                <a:solidFill>
                  <a:schemeClr val="tx1">
                    <a:tint val="75000"/>
                  </a:schemeClr>
                </a:solidFill>
              </a:defRPr>
            </a:lvl3pPr>
            <a:lvl4pPr marL="1028721" indent="0">
              <a:buNone/>
              <a:defRPr sz="1050">
                <a:solidFill>
                  <a:schemeClr val="tx1">
                    <a:tint val="75000"/>
                  </a:schemeClr>
                </a:solidFill>
              </a:defRPr>
            </a:lvl4pPr>
            <a:lvl5pPr marL="1371627" indent="0">
              <a:buNone/>
              <a:defRPr sz="1050">
                <a:solidFill>
                  <a:schemeClr val="tx1">
                    <a:tint val="75000"/>
                  </a:schemeClr>
                </a:solidFill>
              </a:defRPr>
            </a:lvl5pPr>
            <a:lvl6pPr marL="1714534" indent="0">
              <a:buNone/>
              <a:defRPr sz="1050">
                <a:solidFill>
                  <a:schemeClr val="tx1">
                    <a:tint val="75000"/>
                  </a:schemeClr>
                </a:solidFill>
              </a:defRPr>
            </a:lvl6pPr>
            <a:lvl7pPr marL="2057441" indent="0">
              <a:buNone/>
              <a:defRPr sz="1050">
                <a:solidFill>
                  <a:schemeClr val="tx1">
                    <a:tint val="75000"/>
                  </a:schemeClr>
                </a:solidFill>
              </a:defRPr>
            </a:lvl7pPr>
            <a:lvl8pPr marL="2400348" indent="0">
              <a:buNone/>
              <a:defRPr sz="1050">
                <a:solidFill>
                  <a:schemeClr val="tx1">
                    <a:tint val="75000"/>
                  </a:schemeClr>
                </a:solidFill>
              </a:defRPr>
            </a:lvl8pPr>
            <a:lvl9pPr marL="2743255"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14C158-B611-490D-9A15-4DB153E032F7}"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1421057750"/>
      </p:ext>
    </p:extLst>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0" y="2160589"/>
            <a:ext cx="4117479" cy="3880772"/>
          </a:xfrm>
        </p:spPr>
        <p:txBody>
          <a:bodyPr/>
          <a:lstStyle>
            <a:lvl1pPr>
              <a:defRPr sz="1351"/>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1"/>
            <a:ext cx="4117481" cy="3880773"/>
          </a:xfrm>
        </p:spPr>
        <p:txBody>
          <a:bodyPr/>
          <a:lstStyle>
            <a:lvl1pPr>
              <a:defRPr sz="1351"/>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B25CF5-CD32-421A-8B07-4A0D19985330}"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3700286857"/>
      </p:ext>
    </p:extLst>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798" y="2160983"/>
            <a:ext cx="4120896" cy="576262"/>
          </a:xfrm>
        </p:spPr>
        <p:txBody>
          <a:bodyPr anchor="b">
            <a:noAutofit/>
          </a:bodyPr>
          <a:lstStyle>
            <a:lvl1pPr marL="0" indent="0">
              <a:buNone/>
              <a:defRPr sz="1800" b="0"/>
            </a:lvl1pPr>
            <a:lvl2pPr marL="342907" indent="0">
              <a:buNone/>
              <a:defRPr sz="1500" b="1"/>
            </a:lvl2pPr>
            <a:lvl3pPr marL="685814" indent="0">
              <a:buNone/>
              <a:defRPr sz="1351" b="1"/>
            </a:lvl3pPr>
            <a:lvl4pPr marL="1028721" indent="0">
              <a:buNone/>
              <a:defRPr sz="1200" b="1"/>
            </a:lvl4pPr>
            <a:lvl5pPr marL="1371627" indent="0">
              <a:buNone/>
              <a:defRPr sz="1200" b="1"/>
            </a:lvl5pPr>
            <a:lvl6pPr marL="1714534" indent="0">
              <a:buNone/>
              <a:defRPr sz="1200" b="1"/>
            </a:lvl6pPr>
            <a:lvl7pPr marL="2057441" indent="0">
              <a:buNone/>
              <a:defRPr sz="1200" b="1"/>
            </a:lvl7pPr>
            <a:lvl8pPr marL="2400348" indent="0">
              <a:buNone/>
              <a:defRPr sz="1200" b="1"/>
            </a:lvl8pPr>
            <a:lvl9pPr marL="274325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12798" y="2737247"/>
            <a:ext cx="4120896" cy="3304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1800" b="0"/>
            </a:lvl1pPr>
            <a:lvl2pPr marL="342907" indent="0">
              <a:buNone/>
              <a:defRPr sz="1500" b="1"/>
            </a:lvl2pPr>
            <a:lvl3pPr marL="685814" indent="0">
              <a:buNone/>
              <a:defRPr sz="1351" b="1"/>
            </a:lvl3pPr>
            <a:lvl4pPr marL="1028721" indent="0">
              <a:buNone/>
              <a:defRPr sz="1200" b="1"/>
            </a:lvl4pPr>
            <a:lvl5pPr marL="1371627" indent="0">
              <a:buNone/>
              <a:defRPr sz="1200" b="1"/>
            </a:lvl5pPr>
            <a:lvl6pPr marL="1714534" indent="0">
              <a:buNone/>
              <a:defRPr sz="1200" b="1"/>
            </a:lvl6pPr>
            <a:lvl7pPr marL="2057441" indent="0">
              <a:buNone/>
              <a:defRPr sz="1200" b="1"/>
            </a:lvl7pPr>
            <a:lvl8pPr marL="2400348" indent="0">
              <a:buNone/>
              <a:defRPr sz="1200" b="1"/>
            </a:lvl8pPr>
            <a:lvl9pPr marL="274325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155520" y="2737247"/>
            <a:ext cx="4120896" cy="33041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7C155AB-4071-4DD6-9C66-382E70552A38}"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3493612374"/>
      </p:ext>
    </p:extLst>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08849C9-FAB2-4298-A8D9-8D187104F9A6}"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3281066843"/>
      </p:ext>
    </p:extLst>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02810B2-D285-48DA-9519-029150AB557E}"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2148523864"/>
      </p:ext>
    </p:extLst>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8" y="1498604"/>
            <a:ext cx="3720242" cy="1278466"/>
          </a:xfrm>
        </p:spPr>
        <p:txBody>
          <a:bodyPr anchor="b"/>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798" y="2777070"/>
            <a:ext cx="3720242" cy="2584449"/>
          </a:xfrm>
        </p:spPr>
        <p:txBody>
          <a:bodyPr/>
          <a:lstStyle>
            <a:lvl1pPr marL="0" indent="0">
              <a:buNone/>
              <a:defRPr sz="1050"/>
            </a:lvl1pPr>
            <a:lvl2pPr marL="257180" indent="0">
              <a:buNone/>
              <a:defRPr sz="788"/>
            </a:lvl2pPr>
            <a:lvl3pPr marL="514361" indent="0">
              <a:buNone/>
              <a:defRPr sz="675"/>
            </a:lvl3pPr>
            <a:lvl4pPr marL="771540" indent="0">
              <a:buNone/>
              <a:defRPr sz="563"/>
            </a:lvl4pPr>
            <a:lvl5pPr marL="1028721" indent="0">
              <a:buNone/>
              <a:defRPr sz="563"/>
            </a:lvl5pPr>
            <a:lvl6pPr marL="1285901" indent="0">
              <a:buNone/>
              <a:defRPr sz="563"/>
            </a:lvl6pPr>
            <a:lvl7pPr marL="1543081" indent="0">
              <a:buNone/>
              <a:defRPr sz="563"/>
            </a:lvl7pPr>
            <a:lvl8pPr marL="1800261" indent="0">
              <a:buNone/>
              <a:defRPr sz="563"/>
            </a:lvl8pPr>
            <a:lvl9pPr marL="2057441" indent="0">
              <a:buNone/>
              <a:defRPr sz="56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1719B1-9A67-4710-8C85-BD8F8DCE78EF}"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3734851525"/>
      </p:ext>
    </p:extLst>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1"/>
            <a:ext cx="8463619" cy="566738"/>
          </a:xfrm>
        </p:spPr>
        <p:txBody>
          <a:bodyPr anchor="b"/>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200"/>
            </a:lvl1pPr>
            <a:lvl2pPr marL="342907" indent="0">
              <a:buNone/>
              <a:defRPr sz="1200"/>
            </a:lvl2pPr>
            <a:lvl3pPr marL="685814" indent="0">
              <a:buNone/>
              <a:defRPr sz="1200"/>
            </a:lvl3pPr>
            <a:lvl4pPr marL="1028721" indent="0">
              <a:buNone/>
              <a:defRPr sz="1200"/>
            </a:lvl4pPr>
            <a:lvl5pPr marL="1371627" indent="0">
              <a:buNone/>
              <a:defRPr sz="1200"/>
            </a:lvl5pPr>
            <a:lvl6pPr marL="1714534" indent="0">
              <a:buNone/>
              <a:defRPr sz="1200"/>
            </a:lvl6pPr>
            <a:lvl7pPr marL="2057441" indent="0">
              <a:buNone/>
              <a:defRPr sz="1200"/>
            </a:lvl7pPr>
            <a:lvl8pPr marL="2400348" indent="0">
              <a:buNone/>
              <a:defRPr sz="1200"/>
            </a:lvl8pPr>
            <a:lvl9pPr marL="2743255" indent="0">
              <a:buNone/>
              <a:defRPr sz="12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lstStyle>
            <a:lvl1pPr marL="0" indent="0">
              <a:buNone/>
              <a:defRPr sz="900"/>
            </a:lvl1pPr>
            <a:lvl2pPr marL="342907" indent="0">
              <a:buNone/>
              <a:defRPr sz="900"/>
            </a:lvl2pPr>
            <a:lvl3pPr marL="685814" indent="0">
              <a:buNone/>
              <a:defRPr sz="750"/>
            </a:lvl3pPr>
            <a:lvl4pPr marL="1028721" indent="0">
              <a:buNone/>
              <a:defRPr sz="675"/>
            </a:lvl4pPr>
            <a:lvl5pPr marL="1371627" indent="0">
              <a:buNone/>
              <a:defRPr sz="675"/>
            </a:lvl5pPr>
            <a:lvl6pPr marL="1714534" indent="0">
              <a:buNone/>
              <a:defRPr sz="675"/>
            </a:lvl6pPr>
            <a:lvl7pPr marL="2057441" indent="0">
              <a:buNone/>
              <a:defRPr sz="675"/>
            </a:lvl7pPr>
            <a:lvl8pPr marL="2400348" indent="0">
              <a:buNone/>
              <a:defRPr sz="675"/>
            </a:lvl8pPr>
            <a:lvl9pPr marL="2743255"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009B30-C191-4C88-964E-861B8393C38B}" type="slidenum">
              <a:rPr lang="en-US" altLang="en-US">
                <a:solidFill>
                  <a:srgbClr val="90C226"/>
                </a:solidFill>
              </a:rPr>
              <a:pPr>
                <a:defRPr/>
              </a:pPr>
              <a:t>‹#›</a:t>
            </a:fld>
            <a:endParaRPr lang="en-US" altLang="en-US" dirty="0">
              <a:solidFill>
                <a:srgbClr val="90C226"/>
              </a:solidFill>
            </a:endParaRPr>
          </a:p>
        </p:txBody>
      </p:sp>
    </p:spTree>
    <p:extLst>
      <p:ext uri="{BB962C8B-B14F-4D97-AF65-F5344CB8AC3E}">
        <p14:creationId xmlns:p14="http://schemas.microsoft.com/office/powerpoint/2010/main" val="2965348125"/>
      </p:ext>
    </p:extLst>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10752" y="-9072"/>
            <a:ext cx="12226943" cy="6876143"/>
            <a:chOff x="-8467" y="-8468"/>
            <a:chExt cx="9169805" cy="6874935"/>
          </a:xfrm>
        </p:grpSpPr>
        <p:cxnSp>
          <p:nvCxnSpPr>
            <p:cNvPr id="7" name="Straight Connector 6"/>
            <p:cNvCxnSpPr/>
            <p:nvPr/>
          </p:nvCxnSpPr>
          <p:spPr>
            <a:xfrm flipV="1">
              <a:off x="5131784" y="4175749"/>
              <a:ext cx="4021491" cy="2681648"/>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48" y="602"/>
              <a:ext cx="1219550" cy="6856795"/>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2492"/>
              <a:ext cx="457584" cy="2853975"/>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564" y="602"/>
              <a:ext cx="2269774" cy="6865865"/>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6027" y="-8468"/>
              <a:ext cx="1947248" cy="6865865"/>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576" y="3920283"/>
              <a:ext cx="2513683" cy="2937114"/>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95" y="-8468"/>
              <a:ext cx="2142780" cy="6865865"/>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566" y="-8468"/>
              <a:ext cx="856709" cy="6865865"/>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6846" y="-8468"/>
              <a:ext cx="1066349" cy="6865865"/>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720" y="4893778"/>
              <a:ext cx="1094570" cy="1963619"/>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bwMode="auto">
          <a:xfrm>
            <a:off x="811725" y="609298"/>
            <a:ext cx="8463980" cy="132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811725" y="2160512"/>
            <a:ext cx="8463980" cy="388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06075" y="6041571"/>
            <a:ext cx="913862" cy="364370"/>
          </a:xfrm>
          <a:prstGeom prst="rect">
            <a:avLst/>
          </a:prstGeom>
        </p:spPr>
        <p:txBody>
          <a:bodyPr vert="horz" lIns="91440" tIns="45720" rIns="91440" bIns="45720" rtlCol="0" anchor="ctr"/>
          <a:lstStyle>
            <a:lvl1pPr algn="r">
              <a:defRPr sz="675">
                <a:solidFill>
                  <a:schemeClr val="tx1">
                    <a:tint val="75000"/>
                  </a:schemeClr>
                </a:solidFill>
              </a:defRPr>
            </a:lvl1pPr>
          </a:lstStyle>
          <a:p>
            <a:pPr eaLnBrk="0" fontAlgn="base" hangingPunct="0">
              <a:spcBef>
                <a:spcPct val="0"/>
              </a:spcBef>
              <a:spcAft>
                <a:spcPct val="0"/>
              </a:spcAft>
              <a:defRPr/>
            </a:pPr>
            <a:endParaRPr lang="en-US" dirty="0">
              <a:solidFill>
                <a:prstClr val="white">
                  <a:tint val="75000"/>
                </a:prstClr>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811726" y="6041571"/>
            <a:ext cx="6165884" cy="364370"/>
          </a:xfrm>
          <a:prstGeom prst="rect">
            <a:avLst/>
          </a:prstGeom>
        </p:spPr>
        <p:txBody>
          <a:bodyPr vert="horz" lIns="91440" tIns="45720" rIns="91440" bIns="45720" rtlCol="0" anchor="ctr"/>
          <a:lstStyle>
            <a:lvl1pPr algn="l">
              <a:defRPr sz="675">
                <a:solidFill>
                  <a:schemeClr val="tx1">
                    <a:tint val="75000"/>
                  </a:schemeClr>
                </a:solidFill>
              </a:defRPr>
            </a:lvl1pPr>
          </a:lstStyle>
          <a:p>
            <a:pPr eaLnBrk="0" fontAlgn="base" hangingPunct="0">
              <a:spcBef>
                <a:spcPct val="0"/>
              </a:spcBef>
              <a:spcAft>
                <a:spcPct val="0"/>
              </a:spcAft>
              <a:defRPr/>
            </a:pPr>
            <a:endParaRPr lang="en-US" dirty="0">
              <a:solidFill>
                <a:prstClr val="white">
                  <a:tint val="75000"/>
                </a:prst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592996" y="6041571"/>
            <a:ext cx="682709" cy="364370"/>
          </a:xfrm>
          <a:prstGeom prst="rect">
            <a:avLst/>
          </a:prstGeom>
        </p:spPr>
        <p:txBody>
          <a:bodyPr vert="horz" lIns="91440" tIns="45720" rIns="91440" bIns="45720" rtlCol="0" anchor="ctr"/>
          <a:lstStyle>
            <a:lvl1pPr algn="r">
              <a:defRPr sz="675">
                <a:solidFill>
                  <a:schemeClr val="accent1"/>
                </a:solidFill>
              </a:defRPr>
            </a:lvl1pPr>
          </a:lstStyle>
          <a:p>
            <a:pPr eaLnBrk="0" fontAlgn="base" hangingPunct="0">
              <a:spcBef>
                <a:spcPct val="0"/>
              </a:spcBef>
              <a:spcAft>
                <a:spcPct val="0"/>
              </a:spcAft>
              <a:defRPr/>
            </a:pPr>
            <a:fld id="{5ABDE276-B8A3-4484-ADB3-0A20BE0B0443}" type="slidenum">
              <a:rPr lang="en-US" altLang="en-US">
                <a:solidFill>
                  <a:srgbClr val="90C226"/>
                </a:solidFill>
                <a:latin typeface="Arial" panose="020B0604020202020204" pitchFamily="34" charset="0"/>
                <a:cs typeface="Arial" panose="020B0604020202020204" pitchFamily="34" charset="0"/>
              </a:rPr>
              <a:pPr eaLnBrk="0" fontAlgn="base" hangingPunct="0">
                <a:spcBef>
                  <a:spcPct val="0"/>
                </a:spcBef>
                <a:spcAft>
                  <a:spcPct val="0"/>
                </a:spcAft>
                <a:defRPr/>
              </a:pPr>
              <a:t>‹#›</a:t>
            </a:fld>
            <a:endParaRPr lang="en-US" altLang="en-US" dirty="0">
              <a:solidFill>
                <a:srgbClr val="90C22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491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341697" rtl="0" eaLnBrk="0" fontAlgn="base" hangingPunct="0">
        <a:spcBef>
          <a:spcPct val="0"/>
        </a:spcBef>
        <a:spcAft>
          <a:spcPct val="0"/>
        </a:spcAft>
        <a:defRPr sz="2667" kern="1200">
          <a:solidFill>
            <a:schemeClr val="accent1"/>
          </a:solidFill>
          <a:latin typeface="+mj-lt"/>
          <a:ea typeface="+mj-ea"/>
          <a:cs typeface="+mj-cs"/>
        </a:defRPr>
      </a:lvl1pPr>
      <a:lvl2pPr algn="l" defTabSz="341697" rtl="0" eaLnBrk="0" fontAlgn="base" hangingPunct="0">
        <a:spcBef>
          <a:spcPct val="0"/>
        </a:spcBef>
        <a:spcAft>
          <a:spcPct val="0"/>
        </a:spcAft>
        <a:defRPr sz="2667">
          <a:solidFill>
            <a:schemeClr val="accent1"/>
          </a:solidFill>
          <a:latin typeface="Trebuchet MS" panose="020B0603020202020204" pitchFamily="34" charset="0"/>
        </a:defRPr>
      </a:lvl2pPr>
      <a:lvl3pPr algn="l" defTabSz="341697" rtl="0" eaLnBrk="0" fontAlgn="base" hangingPunct="0">
        <a:spcBef>
          <a:spcPct val="0"/>
        </a:spcBef>
        <a:spcAft>
          <a:spcPct val="0"/>
        </a:spcAft>
        <a:defRPr sz="2667">
          <a:solidFill>
            <a:schemeClr val="accent1"/>
          </a:solidFill>
          <a:latin typeface="Trebuchet MS" panose="020B0603020202020204" pitchFamily="34" charset="0"/>
        </a:defRPr>
      </a:lvl3pPr>
      <a:lvl4pPr algn="l" defTabSz="341697" rtl="0" eaLnBrk="0" fontAlgn="base" hangingPunct="0">
        <a:spcBef>
          <a:spcPct val="0"/>
        </a:spcBef>
        <a:spcAft>
          <a:spcPct val="0"/>
        </a:spcAft>
        <a:defRPr sz="2667">
          <a:solidFill>
            <a:schemeClr val="accent1"/>
          </a:solidFill>
          <a:latin typeface="Trebuchet MS" panose="020B0603020202020204" pitchFamily="34" charset="0"/>
        </a:defRPr>
      </a:lvl4pPr>
      <a:lvl5pPr algn="l" defTabSz="341697" rtl="0" eaLnBrk="0" fontAlgn="base" hangingPunct="0">
        <a:spcBef>
          <a:spcPct val="0"/>
        </a:spcBef>
        <a:spcAft>
          <a:spcPct val="0"/>
        </a:spcAft>
        <a:defRPr sz="2667">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029" indent="-257029" algn="l" defTabSz="341697" rtl="0" eaLnBrk="0" fontAlgn="base" hangingPunct="0">
        <a:spcBef>
          <a:spcPts val="750"/>
        </a:spcBef>
        <a:spcAft>
          <a:spcPct val="0"/>
        </a:spcAft>
        <a:buClr>
          <a:schemeClr val="accent1"/>
        </a:buClr>
        <a:buSzPct val="80000"/>
        <a:buFont typeface="Wingdings 3" panose="05040102010807070707" pitchFamily="18" charset="2"/>
        <a:buChar char=""/>
        <a:defRPr sz="1333" kern="1200">
          <a:solidFill>
            <a:srgbClr val="FFFFFF"/>
          </a:solidFill>
          <a:latin typeface="+mn-lt"/>
          <a:ea typeface="+mn-ea"/>
          <a:cs typeface="+mn-cs"/>
        </a:defRPr>
      </a:lvl1pPr>
      <a:lvl2pPr marL="556392" indent="-213183" algn="l" defTabSz="341697" rtl="0" eaLnBrk="0" fontAlgn="base" hangingPunct="0">
        <a:spcBef>
          <a:spcPts val="750"/>
        </a:spcBef>
        <a:spcAft>
          <a:spcPct val="0"/>
        </a:spcAft>
        <a:buClr>
          <a:schemeClr val="accent1"/>
        </a:buClr>
        <a:buSzPct val="80000"/>
        <a:buFont typeface="Wingdings 3" panose="05040102010807070707" pitchFamily="18" charset="2"/>
        <a:buChar char=""/>
        <a:defRPr sz="1143" kern="1200">
          <a:solidFill>
            <a:srgbClr val="FFFFFF"/>
          </a:solidFill>
          <a:latin typeface="+mn-lt"/>
          <a:ea typeface="+mn-ea"/>
          <a:cs typeface="+mn-cs"/>
        </a:defRPr>
      </a:lvl2pPr>
      <a:lvl3pPr marL="857268" indent="-170849" algn="l" defTabSz="341697" rtl="0" eaLnBrk="0" fontAlgn="base" hangingPunct="0">
        <a:spcBef>
          <a:spcPts val="750"/>
        </a:spcBef>
        <a:spcAft>
          <a:spcPct val="0"/>
        </a:spcAft>
        <a:buClr>
          <a:schemeClr val="accent1"/>
        </a:buClr>
        <a:buSzPct val="80000"/>
        <a:buFont typeface="Wingdings 3" panose="05040102010807070707" pitchFamily="18" charset="2"/>
        <a:buChar char=""/>
        <a:defRPr sz="1048" kern="1200">
          <a:solidFill>
            <a:srgbClr val="FFFFFF"/>
          </a:solidFill>
          <a:latin typeface="+mn-lt"/>
          <a:ea typeface="+mn-ea"/>
          <a:cs typeface="+mn-cs"/>
        </a:defRPr>
      </a:lvl3pPr>
      <a:lvl4pPr marL="1198965" indent="-170849" algn="l" defTabSz="341697" rtl="0" eaLnBrk="0" fontAlgn="base" hangingPunct="0">
        <a:spcBef>
          <a:spcPts val="750"/>
        </a:spcBef>
        <a:spcAft>
          <a:spcPct val="0"/>
        </a:spcAft>
        <a:buClr>
          <a:schemeClr val="accent1"/>
        </a:buClr>
        <a:buSzPct val="80000"/>
        <a:buFont typeface="Wingdings 3" panose="05040102010807070707" pitchFamily="18" charset="2"/>
        <a:buChar char=""/>
        <a:defRPr sz="857" kern="1200">
          <a:solidFill>
            <a:srgbClr val="FFFFFF"/>
          </a:solidFill>
          <a:latin typeface="+mn-lt"/>
          <a:ea typeface="+mn-ea"/>
          <a:cs typeface="+mn-cs"/>
        </a:defRPr>
      </a:lvl4pPr>
      <a:lvl5pPr marL="1542174" indent="-170849" algn="l" defTabSz="341697" rtl="0" eaLnBrk="0" fontAlgn="base" hangingPunct="0">
        <a:spcBef>
          <a:spcPts val="750"/>
        </a:spcBef>
        <a:spcAft>
          <a:spcPct val="0"/>
        </a:spcAft>
        <a:buClr>
          <a:schemeClr val="accent1"/>
        </a:buClr>
        <a:buSzPct val="80000"/>
        <a:buFont typeface="Wingdings 3" panose="05040102010807070707" pitchFamily="18" charset="2"/>
        <a:buChar char=""/>
        <a:defRPr sz="857" kern="1200">
          <a:solidFill>
            <a:srgbClr val="FFFFFF"/>
          </a:solidFill>
          <a:latin typeface="+mn-lt"/>
          <a:ea typeface="+mn-ea"/>
          <a:cs typeface="+mn-cs"/>
        </a:defRPr>
      </a:lvl5pPr>
      <a:lvl6pPr marL="1885988" indent="-171454" algn="l" defTabSz="342907"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95" indent="-171454" algn="l" defTabSz="342907"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802" indent="-171454" algn="l" defTabSz="342907"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709" indent="-171454" algn="l" defTabSz="342907"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7" rtl="0" eaLnBrk="1" latinLnBrk="0" hangingPunct="1">
        <a:defRPr sz="1351" kern="1200">
          <a:solidFill>
            <a:schemeClr val="tx1"/>
          </a:solidFill>
          <a:latin typeface="+mn-lt"/>
          <a:ea typeface="+mn-ea"/>
          <a:cs typeface="+mn-cs"/>
        </a:defRPr>
      </a:lvl1pPr>
      <a:lvl2pPr marL="342907" algn="l" defTabSz="342907" rtl="0" eaLnBrk="1" latinLnBrk="0" hangingPunct="1">
        <a:defRPr sz="1351" kern="1200">
          <a:solidFill>
            <a:schemeClr val="tx1"/>
          </a:solidFill>
          <a:latin typeface="+mn-lt"/>
          <a:ea typeface="+mn-ea"/>
          <a:cs typeface="+mn-cs"/>
        </a:defRPr>
      </a:lvl2pPr>
      <a:lvl3pPr marL="685814" algn="l" defTabSz="342907" rtl="0" eaLnBrk="1" latinLnBrk="0" hangingPunct="1">
        <a:defRPr sz="1351" kern="1200">
          <a:solidFill>
            <a:schemeClr val="tx1"/>
          </a:solidFill>
          <a:latin typeface="+mn-lt"/>
          <a:ea typeface="+mn-ea"/>
          <a:cs typeface="+mn-cs"/>
        </a:defRPr>
      </a:lvl3pPr>
      <a:lvl4pPr marL="1028721" algn="l" defTabSz="342907" rtl="0" eaLnBrk="1" latinLnBrk="0" hangingPunct="1">
        <a:defRPr sz="1351" kern="1200">
          <a:solidFill>
            <a:schemeClr val="tx1"/>
          </a:solidFill>
          <a:latin typeface="+mn-lt"/>
          <a:ea typeface="+mn-ea"/>
          <a:cs typeface="+mn-cs"/>
        </a:defRPr>
      </a:lvl4pPr>
      <a:lvl5pPr marL="1371627" algn="l" defTabSz="342907" rtl="0" eaLnBrk="1" latinLnBrk="0" hangingPunct="1">
        <a:defRPr sz="1351" kern="1200">
          <a:solidFill>
            <a:schemeClr val="tx1"/>
          </a:solidFill>
          <a:latin typeface="+mn-lt"/>
          <a:ea typeface="+mn-ea"/>
          <a:cs typeface="+mn-cs"/>
        </a:defRPr>
      </a:lvl5pPr>
      <a:lvl6pPr marL="1714534" algn="l" defTabSz="342907" rtl="0" eaLnBrk="1" latinLnBrk="0" hangingPunct="1">
        <a:defRPr sz="1351" kern="1200">
          <a:solidFill>
            <a:schemeClr val="tx1"/>
          </a:solidFill>
          <a:latin typeface="+mn-lt"/>
          <a:ea typeface="+mn-ea"/>
          <a:cs typeface="+mn-cs"/>
        </a:defRPr>
      </a:lvl6pPr>
      <a:lvl7pPr marL="2057441" algn="l" defTabSz="342907" rtl="0" eaLnBrk="1" latinLnBrk="0" hangingPunct="1">
        <a:defRPr sz="1351" kern="1200">
          <a:solidFill>
            <a:schemeClr val="tx1"/>
          </a:solidFill>
          <a:latin typeface="+mn-lt"/>
          <a:ea typeface="+mn-ea"/>
          <a:cs typeface="+mn-cs"/>
        </a:defRPr>
      </a:lvl7pPr>
      <a:lvl8pPr marL="2400348" algn="l" defTabSz="342907" rtl="0" eaLnBrk="1" latinLnBrk="0" hangingPunct="1">
        <a:defRPr sz="1351" kern="1200">
          <a:solidFill>
            <a:schemeClr val="tx1"/>
          </a:solidFill>
          <a:latin typeface="+mn-lt"/>
          <a:ea typeface="+mn-ea"/>
          <a:cs typeface="+mn-cs"/>
        </a:defRPr>
      </a:lvl8pPr>
      <a:lvl9pPr marL="2743255" algn="l" defTabSz="342907"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626" y="3688470"/>
            <a:ext cx="2568887" cy="270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74476" y="30655"/>
            <a:ext cx="3141887" cy="561372"/>
          </a:xfrm>
          <a:prstGeom prst="rect">
            <a:avLst/>
          </a:prstGeom>
          <a:noFill/>
        </p:spPr>
        <p:txBody>
          <a:bodyPr wrap="none">
            <a:spAutoFit/>
          </a:bodyPr>
          <a:lstStyle/>
          <a:p>
            <a:pPr algn="ctr" eaLnBrk="0" fontAlgn="base" hangingPunct="0">
              <a:spcBef>
                <a:spcPct val="0"/>
              </a:spcBef>
              <a:spcAft>
                <a:spcPct val="0"/>
              </a:spcAft>
              <a:defRPr/>
            </a:pPr>
            <a:r>
              <a:rPr lang="mk-MK" sz="3048" b="1" dirty="0">
                <a:ln w="22225">
                  <a:solidFill>
                    <a:srgbClr val="54A021"/>
                  </a:solidFill>
                  <a:prstDash val="solid"/>
                </a:ln>
                <a:solidFill>
                  <a:srgbClr val="54A021">
                    <a:lumMod val="40000"/>
                    <a:lumOff val="60000"/>
                  </a:srgbClr>
                </a:solidFill>
                <a:latin typeface="Arial" panose="020B0604020202020204" pitchFamily="34" charset="0"/>
                <a:cs typeface="Arial" panose="020B0604020202020204" pitchFamily="34" charset="0"/>
              </a:rPr>
              <a:t>ОДДЕЛЕНИЕ </a:t>
            </a:r>
            <a:r>
              <a:rPr lang="en-US" sz="3048" b="1" dirty="0">
                <a:ln w="22225">
                  <a:solidFill>
                    <a:srgbClr val="54A021"/>
                  </a:solidFill>
                  <a:prstDash val="solid"/>
                </a:ln>
                <a:solidFill>
                  <a:srgbClr val="54A021">
                    <a:lumMod val="40000"/>
                    <a:lumOff val="60000"/>
                  </a:srgbClr>
                </a:solidFill>
                <a:latin typeface="Arial" panose="020B0604020202020204" pitchFamily="34" charset="0"/>
                <a:cs typeface="Arial" panose="020B0604020202020204" pitchFamily="34" charset="0"/>
              </a:rPr>
              <a:t>IX</a:t>
            </a:r>
          </a:p>
        </p:txBody>
      </p:sp>
      <p:sp>
        <p:nvSpPr>
          <p:cNvPr id="6" name="Rectangle 5"/>
          <p:cNvSpPr/>
          <p:nvPr/>
        </p:nvSpPr>
        <p:spPr>
          <a:xfrm>
            <a:off x="2975429" y="587584"/>
            <a:ext cx="6343053" cy="883768"/>
          </a:xfrm>
          <a:prstGeom prst="rect">
            <a:avLst/>
          </a:prstGeom>
          <a:noFill/>
        </p:spPr>
        <p:txBody>
          <a:bodyPr>
            <a:spAutoFit/>
          </a:bodyPr>
          <a:lstStyle/>
          <a:p>
            <a:pPr algn="ctr" eaLnBrk="0" fontAlgn="base" hangingPunct="0">
              <a:spcBef>
                <a:spcPct val="0"/>
              </a:spcBef>
              <a:spcAft>
                <a:spcPct val="0"/>
              </a:spcAft>
              <a:defRPr/>
            </a:pPr>
            <a:r>
              <a:rPr lang="en-US" sz="5143" b="1" dirty="0" err="1">
                <a:ln w="22225">
                  <a:solidFill>
                    <a:srgbClr val="54A021"/>
                  </a:solidFill>
                  <a:prstDash val="solid"/>
                </a:ln>
                <a:solidFill>
                  <a:srgbClr val="54A021">
                    <a:lumMod val="40000"/>
                    <a:lumOff val="60000"/>
                  </a:srgbClr>
                </a:solidFill>
                <a:latin typeface="Arial" panose="020B0604020202020204" pitchFamily="34" charset="0"/>
                <a:cs typeface="Arial" panose="020B0604020202020204" pitchFamily="34" charset="0"/>
              </a:rPr>
              <a:t>TEMA</a:t>
            </a:r>
            <a:r>
              <a:rPr lang="en-US" sz="5143" b="1" dirty="0">
                <a:ln w="22225">
                  <a:solidFill>
                    <a:srgbClr val="54A021"/>
                  </a:solidFill>
                  <a:prstDash val="solid"/>
                </a:ln>
                <a:solidFill>
                  <a:srgbClr val="54A021">
                    <a:lumMod val="40000"/>
                    <a:lumOff val="60000"/>
                  </a:srgbClr>
                </a:solidFill>
                <a:latin typeface="Arial" panose="020B0604020202020204" pitchFamily="34" charset="0"/>
                <a:cs typeface="Arial" panose="020B0604020202020204" pitchFamily="34" charset="0"/>
              </a:rPr>
              <a:t> : </a:t>
            </a:r>
            <a:r>
              <a:rPr lang="mk-MK" sz="5143" b="1" dirty="0">
                <a:ln w="22225">
                  <a:solidFill>
                    <a:srgbClr val="54A021"/>
                  </a:solidFill>
                  <a:prstDash val="solid"/>
                </a:ln>
                <a:solidFill>
                  <a:srgbClr val="54A021">
                    <a:lumMod val="40000"/>
                    <a:lumOff val="60000"/>
                  </a:srgbClr>
                </a:solidFill>
                <a:latin typeface="Arial" panose="020B0604020202020204" pitchFamily="34" charset="0"/>
                <a:cs typeface="Arial" panose="020B0604020202020204" pitchFamily="34" charset="0"/>
              </a:rPr>
              <a:t>АМЕРИКА</a:t>
            </a:r>
            <a:endParaRPr lang="en-US" sz="5143" b="1" dirty="0">
              <a:ln w="22225">
                <a:solidFill>
                  <a:srgbClr val="54A021"/>
                </a:solidFill>
                <a:prstDash val="solid"/>
              </a:ln>
              <a:solidFill>
                <a:srgbClr val="54A021">
                  <a:lumMod val="40000"/>
                  <a:lumOff val="60000"/>
                </a:srgbClr>
              </a:solidFill>
              <a:latin typeface="Arial" panose="020B0604020202020204" pitchFamily="34" charset="0"/>
              <a:cs typeface="Arial" panose="020B0604020202020204" pitchFamily="34" charset="0"/>
            </a:endParaRPr>
          </a:p>
        </p:txBody>
      </p:sp>
      <p:sp>
        <p:nvSpPr>
          <p:cNvPr id="7" name="TextBox 6"/>
          <p:cNvSpPr txBox="1"/>
          <p:nvPr/>
        </p:nvSpPr>
        <p:spPr>
          <a:xfrm>
            <a:off x="2366289" y="1850219"/>
            <a:ext cx="2902857" cy="356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0" fontAlgn="base" hangingPunct="0">
              <a:spcBef>
                <a:spcPct val="0"/>
              </a:spcBef>
              <a:spcAft>
                <a:spcPct val="0"/>
              </a:spcAft>
              <a:defRPr/>
            </a:pPr>
            <a:r>
              <a:rPr lang="mk-MK" sz="1714" b="1" dirty="0">
                <a:solidFill>
                  <a:srgbClr val="90C226">
                    <a:lumMod val="50000"/>
                  </a:srgbClr>
                </a:solidFill>
              </a:rPr>
              <a:t>НАСТАВНА СОДРЖИНА</a:t>
            </a:r>
            <a:endParaRPr lang="en-US" sz="1714" b="1" dirty="0">
              <a:solidFill>
                <a:srgbClr val="90C226">
                  <a:lumMod val="50000"/>
                </a:srgbClr>
              </a:solidFill>
            </a:endParaRPr>
          </a:p>
        </p:txBody>
      </p:sp>
      <p:sp>
        <p:nvSpPr>
          <p:cNvPr id="8" name="Rectangle 7"/>
          <p:cNvSpPr/>
          <p:nvPr/>
        </p:nvSpPr>
        <p:spPr>
          <a:xfrm>
            <a:off x="5508224" y="4642061"/>
            <a:ext cx="3689151" cy="678647"/>
          </a:xfrm>
          <a:prstGeom prst="rect">
            <a:avLst/>
          </a:prstGeom>
          <a:noFill/>
        </p:spPr>
        <p:txBody>
          <a:bodyPr wrap="none">
            <a:spAutoFit/>
          </a:bodyPr>
          <a:lstStyle/>
          <a:p>
            <a:pPr algn="ctr" eaLnBrk="0" fontAlgn="base" hangingPunct="0">
              <a:spcBef>
                <a:spcPct val="0"/>
              </a:spcBef>
              <a:spcAft>
                <a:spcPct val="0"/>
              </a:spcAft>
              <a:defRPr/>
            </a:pPr>
            <a:r>
              <a:rPr lang="mk-MK" sz="3810" b="1" dirty="0">
                <a:ln w="22225">
                  <a:solidFill>
                    <a:srgbClr val="54A021"/>
                  </a:solidFill>
                  <a:prstDash val="solid"/>
                </a:ln>
                <a:solidFill>
                  <a:srgbClr val="54A021">
                    <a:lumMod val="40000"/>
                    <a:lumOff val="60000"/>
                  </a:srgbClr>
                </a:solidFill>
                <a:latin typeface="Arial" panose="020B0604020202020204" pitchFamily="34" charset="0"/>
                <a:cs typeface="Arial" panose="020B0604020202020204" pitchFamily="34" charset="0"/>
              </a:rPr>
              <a:t>ИЗРАБОТИЛЕ</a:t>
            </a:r>
            <a:r>
              <a:rPr lang="en-US" sz="3810" b="1" dirty="0">
                <a:ln w="22225">
                  <a:solidFill>
                    <a:srgbClr val="54A021"/>
                  </a:solidFill>
                  <a:prstDash val="solid"/>
                </a:ln>
                <a:solidFill>
                  <a:srgbClr val="54A021">
                    <a:lumMod val="40000"/>
                    <a:lumOff val="60000"/>
                  </a:srgbClr>
                </a:solidFill>
                <a:latin typeface="Arial" panose="020B0604020202020204" pitchFamily="34" charset="0"/>
                <a:cs typeface="Arial" panose="020B0604020202020204" pitchFamily="34" charset="0"/>
              </a:rPr>
              <a:t>:</a:t>
            </a:r>
          </a:p>
        </p:txBody>
      </p:sp>
      <p:sp>
        <p:nvSpPr>
          <p:cNvPr id="9" name="Rectangle 8"/>
          <p:cNvSpPr/>
          <p:nvPr/>
        </p:nvSpPr>
        <p:spPr>
          <a:xfrm>
            <a:off x="4135781" y="5481789"/>
            <a:ext cx="6293546" cy="502766"/>
          </a:xfrm>
          <a:prstGeom prst="rect">
            <a:avLst/>
          </a:prstGeom>
          <a:noFill/>
        </p:spPr>
        <p:txBody>
          <a:bodyPr>
            <a:spAutoFit/>
          </a:bodyPr>
          <a:lstStyle/>
          <a:p>
            <a:pPr algn="ctr" eaLnBrk="0" fontAlgn="base" hangingPunct="0">
              <a:spcBef>
                <a:spcPct val="0"/>
              </a:spcBef>
              <a:spcAft>
                <a:spcPct val="0"/>
              </a:spcAft>
              <a:defRPr/>
            </a:pPr>
            <a:r>
              <a:rPr lang="mk-MK" sz="2667" b="1" dirty="0">
                <a:ln w="22225">
                  <a:solidFill>
                    <a:srgbClr val="54A021"/>
                  </a:solidFill>
                  <a:prstDash val="solid"/>
                </a:ln>
                <a:solidFill>
                  <a:srgbClr val="54A021">
                    <a:lumMod val="40000"/>
                    <a:lumOff val="60000"/>
                  </a:srgbClr>
                </a:solidFill>
                <a:latin typeface="Arial" panose="020B0604020202020204" pitchFamily="34" charset="0"/>
                <a:cs typeface="Arial" panose="020B0604020202020204" pitchFamily="34" charset="0"/>
              </a:rPr>
              <a:t>ЕМИЛИЈА КОКИНОВСКА</a:t>
            </a:r>
            <a:endParaRPr lang="en-US" sz="2667" b="1" dirty="0">
              <a:ln w="22225">
                <a:solidFill>
                  <a:srgbClr val="54A021"/>
                </a:solidFill>
                <a:prstDash val="solid"/>
              </a:ln>
              <a:solidFill>
                <a:srgbClr val="54A021">
                  <a:lumMod val="40000"/>
                  <a:lumOff val="60000"/>
                </a:srgbClr>
              </a:solidFill>
              <a:latin typeface="Arial" panose="020B0604020202020204" pitchFamily="34" charset="0"/>
              <a:cs typeface="Arial" panose="020B0604020202020204" pitchFamily="34" charset="0"/>
            </a:endParaRPr>
          </a:p>
        </p:txBody>
      </p:sp>
      <p:sp>
        <p:nvSpPr>
          <p:cNvPr id="10" name="Rectangle 9"/>
          <p:cNvSpPr/>
          <p:nvPr/>
        </p:nvSpPr>
        <p:spPr>
          <a:xfrm>
            <a:off x="4264371" y="5982193"/>
            <a:ext cx="6036366" cy="502766"/>
          </a:xfrm>
          <a:prstGeom prst="rect">
            <a:avLst/>
          </a:prstGeom>
          <a:noFill/>
        </p:spPr>
        <p:txBody>
          <a:bodyPr>
            <a:spAutoFit/>
          </a:bodyPr>
          <a:lstStyle/>
          <a:p>
            <a:pPr algn="ctr" eaLnBrk="0" fontAlgn="base" hangingPunct="0">
              <a:spcBef>
                <a:spcPct val="0"/>
              </a:spcBef>
              <a:spcAft>
                <a:spcPct val="0"/>
              </a:spcAft>
              <a:defRPr/>
            </a:pPr>
            <a:r>
              <a:rPr lang="mk-MK" sz="2667" b="1" dirty="0">
                <a:ln w="22225">
                  <a:solidFill>
                    <a:srgbClr val="54A021"/>
                  </a:solidFill>
                  <a:prstDash val="solid"/>
                </a:ln>
                <a:solidFill>
                  <a:srgbClr val="54A021">
                    <a:lumMod val="40000"/>
                    <a:lumOff val="60000"/>
                  </a:srgbClr>
                </a:solidFill>
                <a:latin typeface="Arial" panose="020B0604020202020204" pitchFamily="34" charset="0"/>
                <a:cs typeface="Arial" panose="020B0604020202020204" pitchFamily="34" charset="0"/>
              </a:rPr>
              <a:t>ЕЛИЗАБЕТА КАРОВСКА</a:t>
            </a:r>
            <a:endParaRPr lang="en-US" sz="2667" b="1" dirty="0">
              <a:ln w="22225">
                <a:solidFill>
                  <a:srgbClr val="54A021"/>
                </a:solidFill>
                <a:prstDash val="solid"/>
              </a:ln>
              <a:solidFill>
                <a:srgbClr val="54A021">
                  <a:lumMod val="40000"/>
                  <a:lumOff val="60000"/>
                </a:srgbClr>
              </a:solidFill>
              <a:latin typeface="Arial" panose="020B0604020202020204" pitchFamily="34" charset="0"/>
              <a:cs typeface="Arial" panose="020B0604020202020204" pitchFamily="34" charset="0"/>
            </a:endParaRPr>
          </a:p>
        </p:txBody>
      </p:sp>
      <p:sp>
        <p:nvSpPr>
          <p:cNvPr id="4" name="Rectangle 3"/>
          <p:cNvSpPr/>
          <p:nvPr/>
        </p:nvSpPr>
        <p:spPr>
          <a:xfrm>
            <a:off x="888021" y="2157548"/>
            <a:ext cx="9099919" cy="732857"/>
          </a:xfrm>
          <a:prstGeom prst="rect">
            <a:avLst/>
          </a:prstGeom>
          <a:noFill/>
        </p:spPr>
        <p:txBody>
          <a:bodyPr wrap="none" lIns="87086" tIns="43543" rIns="87086" bIns="43543">
            <a:spAutoFit/>
          </a:bodyPr>
          <a:lstStyle/>
          <a:p>
            <a:pPr algn="ctr" eaLnBrk="0" fontAlgn="base" hangingPunct="0">
              <a:spcBef>
                <a:spcPct val="0"/>
              </a:spcBef>
              <a:spcAft>
                <a:spcPct val="0"/>
              </a:spcAft>
            </a:pPr>
            <a:r>
              <a:rPr lang="mk-MK" sz="4191" b="1" dirty="0">
                <a:ln w="22225">
                  <a:solidFill>
                    <a:srgbClr val="54A021"/>
                  </a:solidFill>
                  <a:prstDash val="solid"/>
                </a:ln>
                <a:solidFill>
                  <a:srgbClr val="54A021">
                    <a:lumMod val="40000"/>
                    <a:lumOff val="60000"/>
                  </a:srgbClr>
                </a:solidFill>
                <a:latin typeface="Arial" panose="020B0604020202020204" pitchFamily="34" charset="0"/>
                <a:cs typeface="Arial" panose="020B0604020202020204" pitchFamily="34" charset="0"/>
              </a:rPr>
              <a:t>Хидрографија на </a:t>
            </a:r>
            <a:r>
              <a:rPr lang="mk-MK" sz="4191" b="1" dirty="0" smtClean="0">
                <a:ln w="22225">
                  <a:solidFill>
                    <a:srgbClr val="54A021"/>
                  </a:solidFill>
                  <a:prstDash val="solid"/>
                </a:ln>
                <a:solidFill>
                  <a:srgbClr val="54A021">
                    <a:lumMod val="40000"/>
                    <a:lumOff val="60000"/>
                  </a:srgbClr>
                </a:solidFill>
                <a:latin typeface="Arial" panose="020B0604020202020204" pitchFamily="34" charset="0"/>
                <a:cs typeface="Arial" panose="020B0604020202020204" pitchFamily="34" charset="0"/>
              </a:rPr>
              <a:t> Јужна Америка</a:t>
            </a:r>
            <a:endParaRPr lang="en-US" sz="4191" b="1" dirty="0">
              <a:ln w="22225">
                <a:solidFill>
                  <a:srgbClr val="54A021"/>
                </a:solidFill>
                <a:prstDash val="solid"/>
              </a:ln>
              <a:solidFill>
                <a:srgbClr val="54A021">
                  <a:lumMod val="40000"/>
                  <a:lumOff val="6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6010485"/>
      </p:ext>
    </p:extLst>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923330"/>
            <a:ext cx="5359400" cy="3949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k-MK" sz="2000" b="1" dirty="0" smtClean="0">
                <a:latin typeface="Times New Roman" pitchFamily="18" charset="0"/>
                <a:cs typeface="Times New Roman" pitchFamily="18" charset="0"/>
              </a:rPr>
              <a:t>Т</a:t>
            </a:r>
            <a:r>
              <a:rPr lang="ru-RU" sz="2000" b="1" dirty="0" smtClean="0">
                <a:latin typeface="Times New Roman" pitchFamily="18" charset="0"/>
                <a:cs typeface="Times New Roman" pitchFamily="18" charset="0"/>
              </a:rPr>
              <a:t>итикака, е најголемото езеро во Јужна Америка и се наоѓа на западниот дел од континентот. Тоа е воедно и највисокото езеро во светот (се наоѓа на 3810 метри надморска височина). Се протега од југоисточниот дел на Перу па се до западна Боливија</a:t>
            </a:r>
            <a:r>
              <a:rPr lang="ru-RU" sz="2000" b="1" dirty="0" smtClean="0">
                <a:latin typeface="Times New Roman" pitchFamily="18" charset="0"/>
                <a:cs typeface="Times New Roman" pitchFamily="18" charset="0"/>
              </a:rPr>
              <a:t>.</a:t>
            </a:r>
          </a:p>
          <a:p>
            <a:r>
              <a:rPr lang="mk-MK" sz="2000" b="1" dirty="0" smtClean="0">
                <a:solidFill>
                  <a:schemeClr val="tx1">
                    <a:lumMod val="95000"/>
                    <a:lumOff val="5000"/>
                  </a:schemeClr>
                </a:solidFill>
                <a:latin typeface="Times New Roman" pitchFamily="18" charset="0"/>
                <a:cs typeface="Times New Roman" pitchFamily="18" charset="0"/>
              </a:rPr>
              <a:t>(долго 110 милји),и го исполнува северниот дел на депресијата  Алтиплано.</a:t>
            </a:r>
            <a:endParaRPr lang="ru-RU" sz="2000" b="1"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Титикака има 41 остров, од кои многумина се населени, а најголемиот остров е </a:t>
            </a:r>
            <a:r>
              <a:rPr lang="ru-RU" sz="2000" b="1" i="1" dirty="0" smtClean="0">
                <a:latin typeface="Times New Roman" pitchFamily="18" charset="0"/>
                <a:cs typeface="Times New Roman" pitchFamily="18" charset="0"/>
              </a:rPr>
              <a:t>Isla de Titicaca</a:t>
            </a:r>
            <a:r>
              <a:rPr lang="mk-MK" sz="2000" b="1" i="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3" name="Rectangle 2"/>
          <p:cNvSpPr/>
          <p:nvPr/>
        </p:nvSpPr>
        <p:spPr>
          <a:xfrm>
            <a:off x="368300" y="0"/>
            <a:ext cx="7051931" cy="923330"/>
          </a:xfrm>
          <a:prstGeom prst="rect">
            <a:avLst/>
          </a:prstGeom>
          <a:noFill/>
        </p:spPr>
        <p:txBody>
          <a:bodyPr wrap="none" lIns="91440" tIns="45720" rIns="91440" bIns="45720">
            <a:spAutoFit/>
          </a:bodyPr>
          <a:lstStyle/>
          <a:p>
            <a:pPr algn="ctr"/>
            <a:r>
              <a:rPr lang="mk-MK" sz="5400" b="1" dirty="0" smtClean="0">
                <a:ln w="22225">
                  <a:solidFill>
                    <a:schemeClr val="accent2"/>
                  </a:solidFill>
                  <a:prstDash val="solid"/>
                </a:ln>
                <a:solidFill>
                  <a:schemeClr val="accent2">
                    <a:lumMod val="40000"/>
                    <a:lumOff val="60000"/>
                  </a:schemeClr>
                </a:solidFill>
              </a:rPr>
              <a:t>ЕЗЕРОТО ТИТИКАКА</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4" name="Picture 3" descr="download.jpg"/>
          <p:cNvPicPr>
            <a:picLocks noChangeAspect="1"/>
          </p:cNvPicPr>
          <p:nvPr/>
        </p:nvPicPr>
        <p:blipFill>
          <a:blip r:embed="rId2"/>
          <a:stretch>
            <a:fillRect/>
          </a:stretch>
        </p:blipFill>
        <p:spPr>
          <a:xfrm>
            <a:off x="7280531" y="321965"/>
            <a:ext cx="4911469" cy="30119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3460.jpg"/>
          <p:cNvPicPr>
            <a:picLocks noChangeAspect="1"/>
          </p:cNvPicPr>
          <p:nvPr/>
        </p:nvPicPr>
        <p:blipFill>
          <a:blip r:embed="rId3"/>
          <a:stretch>
            <a:fillRect/>
          </a:stretch>
        </p:blipFill>
        <p:spPr>
          <a:xfrm>
            <a:off x="5359400" y="3547129"/>
            <a:ext cx="4575343" cy="3217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32299473"/>
      </p:ext>
    </p:extLst>
  </p:cSld>
  <p:clrMapOvr>
    <a:masterClrMapping/>
  </p:clrMapOvr>
  <p:transition>
    <p:comb/>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052" y="1280929"/>
            <a:ext cx="4659914" cy="5027273"/>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err="1"/>
              <a:t>Реките</a:t>
            </a:r>
            <a:r>
              <a:rPr lang="en-US" dirty="0"/>
              <a:t> </a:t>
            </a:r>
            <a:r>
              <a:rPr lang="en-US" dirty="0" err="1"/>
              <a:t>од</a:t>
            </a:r>
            <a:r>
              <a:rPr lang="en-US" dirty="0"/>
              <a:t> </a:t>
            </a:r>
            <a:r>
              <a:rPr lang="en-US" dirty="0" err="1"/>
              <a:t>Јужна</a:t>
            </a:r>
            <a:r>
              <a:rPr lang="en-US" dirty="0"/>
              <a:t> </a:t>
            </a:r>
            <a:r>
              <a:rPr lang="en-US" dirty="0" err="1"/>
              <a:t>Америка</a:t>
            </a:r>
            <a:r>
              <a:rPr lang="en-US" dirty="0"/>
              <a:t> </a:t>
            </a:r>
            <a:r>
              <a:rPr lang="en-US" dirty="0" err="1"/>
              <a:t>истекуваат</a:t>
            </a:r>
            <a:r>
              <a:rPr lang="en-US" dirty="0"/>
              <a:t> </a:t>
            </a:r>
            <a:r>
              <a:rPr lang="en-US" dirty="0" err="1"/>
              <a:t>во</a:t>
            </a:r>
            <a:r>
              <a:rPr lang="en-US" dirty="0"/>
              <a:t> </a:t>
            </a:r>
            <a:r>
              <a:rPr lang="en-US" dirty="0" err="1"/>
              <a:t>водите</a:t>
            </a:r>
            <a:r>
              <a:rPr lang="en-US" dirty="0"/>
              <a:t> </a:t>
            </a:r>
            <a:r>
              <a:rPr lang="en-US" dirty="0" err="1"/>
              <a:t>на</a:t>
            </a:r>
            <a:r>
              <a:rPr lang="en-US" dirty="0"/>
              <a:t> </a:t>
            </a:r>
            <a:r>
              <a:rPr lang="en-US" b="1" dirty="0" err="1">
                <a:solidFill>
                  <a:schemeClr val="bg1"/>
                </a:solidFill>
              </a:rPr>
              <a:t>Атлантскиот</a:t>
            </a:r>
            <a:r>
              <a:rPr lang="en-US" b="1" dirty="0">
                <a:solidFill>
                  <a:schemeClr val="bg1"/>
                </a:solidFill>
              </a:rPr>
              <a:t> и </a:t>
            </a:r>
            <a:r>
              <a:rPr lang="en-US" b="1" dirty="0" err="1">
                <a:solidFill>
                  <a:schemeClr val="bg1"/>
                </a:solidFill>
              </a:rPr>
              <a:t>Тихиот</a:t>
            </a:r>
            <a:r>
              <a:rPr lang="en-US" b="1" dirty="0">
                <a:solidFill>
                  <a:schemeClr val="bg1"/>
                </a:solidFill>
              </a:rPr>
              <a:t> </a:t>
            </a:r>
            <a:r>
              <a:rPr lang="en-US" b="1" dirty="0" err="1">
                <a:solidFill>
                  <a:schemeClr val="bg1"/>
                </a:solidFill>
              </a:rPr>
              <a:t>Океан</a:t>
            </a:r>
            <a:r>
              <a:rPr lang="en-US" dirty="0"/>
              <a:t>, а </a:t>
            </a:r>
            <a:r>
              <a:rPr lang="en-US" dirty="0" err="1"/>
              <a:t>мал</a:t>
            </a:r>
            <a:r>
              <a:rPr lang="en-US" dirty="0"/>
              <a:t> </a:t>
            </a:r>
            <a:r>
              <a:rPr lang="en-US" dirty="0" err="1"/>
              <a:t>дел</a:t>
            </a:r>
            <a:r>
              <a:rPr lang="en-US" dirty="0"/>
              <a:t> </a:t>
            </a:r>
            <a:r>
              <a:rPr lang="en-US" dirty="0" err="1"/>
              <a:t>од</a:t>
            </a:r>
            <a:r>
              <a:rPr lang="en-US" dirty="0"/>
              <a:t> </a:t>
            </a:r>
            <a:r>
              <a:rPr lang="en-US" dirty="0" err="1" smtClean="0"/>
              <a:t>Андите</a:t>
            </a:r>
            <a:r>
              <a:rPr lang="en-US" dirty="0" smtClean="0"/>
              <a:t> </a:t>
            </a:r>
            <a:r>
              <a:rPr lang="en-US" dirty="0" err="1"/>
              <a:t>претставува</a:t>
            </a:r>
            <a:r>
              <a:rPr lang="en-US" dirty="0"/>
              <a:t> </a:t>
            </a:r>
            <a:r>
              <a:rPr lang="en-US" b="1" dirty="0" err="1">
                <a:solidFill>
                  <a:schemeClr val="bg1"/>
                </a:solidFill>
              </a:rPr>
              <a:t>внатрешно</a:t>
            </a:r>
            <a:r>
              <a:rPr lang="en-US" b="1" dirty="0">
                <a:solidFill>
                  <a:schemeClr val="bg1"/>
                </a:solidFill>
              </a:rPr>
              <a:t> </a:t>
            </a:r>
            <a:r>
              <a:rPr lang="en-US" b="1" dirty="0" err="1">
                <a:solidFill>
                  <a:schemeClr val="bg1"/>
                </a:solidFill>
              </a:rPr>
              <a:t>неистечно</a:t>
            </a:r>
            <a:r>
              <a:rPr lang="en-US" b="1" dirty="0">
                <a:solidFill>
                  <a:schemeClr val="bg1"/>
                </a:solidFill>
              </a:rPr>
              <a:t> </a:t>
            </a:r>
            <a:r>
              <a:rPr lang="en-US" b="1" dirty="0" err="1">
                <a:solidFill>
                  <a:schemeClr val="bg1"/>
                </a:solidFill>
              </a:rPr>
              <a:t>подрачје</a:t>
            </a:r>
            <a:r>
              <a:rPr lang="en-US" dirty="0"/>
              <a:t>. </a:t>
            </a:r>
            <a:r>
              <a:rPr lang="en-US" dirty="0" err="1"/>
              <a:t>Поради</a:t>
            </a:r>
            <a:r>
              <a:rPr lang="en-US" dirty="0"/>
              <a:t> </a:t>
            </a:r>
            <a:r>
              <a:rPr lang="en-US" dirty="0" err="1"/>
              <a:t>големата</a:t>
            </a:r>
            <a:r>
              <a:rPr lang="en-US" dirty="0"/>
              <a:t> </a:t>
            </a:r>
            <a:r>
              <a:rPr lang="en-US" dirty="0" err="1"/>
              <a:t>површина</a:t>
            </a:r>
            <a:r>
              <a:rPr lang="en-US" dirty="0"/>
              <a:t> </a:t>
            </a:r>
            <a:r>
              <a:rPr lang="en-US" dirty="0" err="1"/>
              <a:t>која</a:t>
            </a:r>
            <a:r>
              <a:rPr lang="en-US" dirty="0"/>
              <a:t> </a:t>
            </a:r>
            <a:r>
              <a:rPr lang="en-US" dirty="0" err="1"/>
              <a:t>ја</a:t>
            </a:r>
            <a:r>
              <a:rPr lang="en-US" dirty="0"/>
              <a:t> </a:t>
            </a:r>
            <a:r>
              <a:rPr lang="en-US" dirty="0" err="1"/>
              <a:t>зафаќаат</a:t>
            </a:r>
            <a:r>
              <a:rPr lang="en-US" dirty="0"/>
              <a:t> </a:t>
            </a:r>
            <a:r>
              <a:rPr lang="en-US" dirty="0" err="1"/>
              <a:t>Андите</a:t>
            </a:r>
            <a:r>
              <a:rPr lang="en-US" dirty="0"/>
              <a:t> </a:t>
            </a:r>
            <a:r>
              <a:rPr lang="en-US" dirty="0" err="1"/>
              <a:t>во</a:t>
            </a:r>
            <a:r>
              <a:rPr lang="en-US" dirty="0"/>
              <a:t> </a:t>
            </a:r>
            <a:r>
              <a:rPr lang="en-US" dirty="0" err="1"/>
              <a:t>Западниот</a:t>
            </a:r>
            <a:r>
              <a:rPr lang="en-US" dirty="0"/>
              <a:t> </a:t>
            </a:r>
            <a:r>
              <a:rPr lang="en-US" dirty="0" err="1"/>
              <a:t>дел</a:t>
            </a:r>
            <a:r>
              <a:rPr lang="en-US" dirty="0"/>
              <a:t>, </a:t>
            </a:r>
            <a:r>
              <a:rPr lang="en-US" dirty="0" err="1"/>
              <a:t>сливната</a:t>
            </a:r>
            <a:r>
              <a:rPr lang="en-US" dirty="0"/>
              <a:t> </a:t>
            </a:r>
            <a:r>
              <a:rPr lang="en-US" dirty="0" err="1"/>
              <a:t>територија</a:t>
            </a:r>
            <a:r>
              <a:rPr lang="en-US" dirty="0"/>
              <a:t> </a:t>
            </a:r>
            <a:r>
              <a:rPr lang="en-US" dirty="0" err="1"/>
              <a:t>на</a:t>
            </a:r>
            <a:r>
              <a:rPr lang="en-US" dirty="0"/>
              <a:t> </a:t>
            </a:r>
            <a:r>
              <a:rPr lang="en-US" dirty="0" err="1"/>
              <a:t>Тихи</a:t>
            </a:r>
            <a:r>
              <a:rPr lang="en-US" dirty="0"/>
              <a:t> </a:t>
            </a:r>
            <a:r>
              <a:rPr lang="en-US" dirty="0" err="1"/>
              <a:t>Океан</a:t>
            </a:r>
            <a:r>
              <a:rPr lang="en-US" dirty="0"/>
              <a:t> е </a:t>
            </a:r>
            <a:r>
              <a:rPr lang="en-US" dirty="0" err="1"/>
              <a:t>значително</a:t>
            </a:r>
            <a:r>
              <a:rPr lang="en-US" dirty="0"/>
              <a:t> </a:t>
            </a:r>
            <a:r>
              <a:rPr lang="en-US" dirty="0" err="1"/>
              <a:t>помала</a:t>
            </a:r>
            <a:r>
              <a:rPr lang="en-US" dirty="0"/>
              <a:t>. </a:t>
            </a:r>
            <a:endParaRPr lang="en-US" dirty="0"/>
          </a:p>
        </p:txBody>
      </p:sp>
      <p:sp>
        <p:nvSpPr>
          <p:cNvPr id="3" name="Rectangle 2"/>
          <p:cNvSpPr/>
          <p:nvPr/>
        </p:nvSpPr>
        <p:spPr>
          <a:xfrm>
            <a:off x="155155" y="244391"/>
            <a:ext cx="5851282" cy="923330"/>
          </a:xfrm>
          <a:prstGeom prst="rect">
            <a:avLst/>
          </a:prstGeom>
          <a:noFill/>
        </p:spPr>
        <p:txBody>
          <a:bodyPr wrap="none" lIns="91440" tIns="45720" rIns="91440" bIns="45720">
            <a:spAutoFit/>
          </a:bodyPr>
          <a:lstStyle/>
          <a:p>
            <a:pPr algn="ctr"/>
            <a:r>
              <a:rPr lang="mk-MK" sz="5400" b="1" dirty="0" smtClean="0">
                <a:ln w="22225">
                  <a:solidFill>
                    <a:schemeClr val="accent2"/>
                  </a:solidFill>
                  <a:prstDash val="solid"/>
                </a:ln>
                <a:solidFill>
                  <a:schemeClr val="accent2">
                    <a:lumMod val="40000"/>
                    <a:lumOff val="60000"/>
                  </a:schemeClr>
                </a:solidFill>
              </a:rPr>
              <a:t>Сливни подрачја</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002" t="-1433" r="-2096" b="3361"/>
          <a:stretch/>
        </p:blipFill>
        <p:spPr>
          <a:xfrm>
            <a:off x="6335306" y="600562"/>
            <a:ext cx="4521748" cy="5545595"/>
          </a:xfrm>
          <a:prstGeom prst="rect">
            <a:avLst/>
          </a:prstGeom>
        </p:spPr>
      </p:pic>
    </p:spTree>
    <p:extLst>
      <p:ext uri="{BB962C8B-B14F-4D97-AF65-F5344CB8AC3E}">
        <p14:creationId xmlns:p14="http://schemas.microsoft.com/office/powerpoint/2010/main" val="2073405464"/>
      </p:ext>
    </p:extLst>
  </p:cSld>
  <p:clrMapOvr>
    <a:masterClrMapping/>
  </p:clrMapOvr>
  <p:transition>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075" y="1381207"/>
            <a:ext cx="655898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mk-MK" dirty="0" smtClean="0">
                <a:solidFill>
                  <a:srgbClr val="000000"/>
                </a:solidFill>
                <a:effectLst/>
                <a:latin typeface="Segoe UI" panose="020B0502040204020203" pitchFamily="34" charset="0"/>
                <a:ea typeface="Calibri" panose="020F0502020204030204" pitchFamily="34" charset="0"/>
              </a:rPr>
              <a:t>Во </a:t>
            </a:r>
            <a:r>
              <a:rPr lang="en-US" dirty="0" err="1" smtClean="0">
                <a:solidFill>
                  <a:srgbClr val="000000"/>
                </a:solidFill>
                <a:effectLst/>
                <a:latin typeface="Segoe UI" panose="020B0502040204020203" pitchFamily="34" charset="0"/>
                <a:ea typeface="Calibri" panose="020F0502020204030204" pitchFamily="34" charset="0"/>
              </a:rPr>
              <a:t>Атлантски</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Океан</a:t>
            </a:r>
            <a:r>
              <a:rPr lang="en-US" dirty="0" smtClean="0">
                <a:solidFill>
                  <a:srgbClr val="000000"/>
                </a:solidFill>
                <a:effectLst/>
                <a:latin typeface="Segoe UI" panose="020B0502040204020203" pitchFamily="34" charset="0"/>
                <a:ea typeface="Calibri" panose="020F0502020204030204" pitchFamily="34" charset="0"/>
              </a:rPr>
              <a:t> </a:t>
            </a:r>
            <a:r>
              <a:rPr lang="mk-MK" dirty="0" err="1">
                <a:solidFill>
                  <a:srgbClr val="000000"/>
                </a:solidFill>
                <a:latin typeface="Segoe UI" panose="020B0502040204020203" pitchFamily="34" charset="0"/>
                <a:ea typeface="Calibri" panose="020F0502020204030204" pitchFamily="34" charset="0"/>
              </a:rPr>
              <a:t>с</a:t>
            </a:r>
            <a:r>
              <a:rPr lang="en-US" dirty="0" smtClean="0">
                <a:solidFill>
                  <a:srgbClr val="000000"/>
                </a:solidFill>
                <a:effectLst/>
                <a:latin typeface="Segoe UI" panose="020B0502040204020203" pitchFamily="34" charset="0"/>
                <a:ea typeface="Calibri" panose="020F0502020204030204" pitchFamily="34" charset="0"/>
              </a:rPr>
              <a:t>е </a:t>
            </a:r>
            <a:r>
              <a:rPr lang="en-US" dirty="0" err="1" smtClean="0">
                <a:solidFill>
                  <a:srgbClr val="000000"/>
                </a:solidFill>
                <a:effectLst/>
                <a:latin typeface="Segoe UI" panose="020B0502040204020203" pitchFamily="34" charset="0"/>
                <a:ea typeface="Calibri" panose="020F0502020204030204" pitchFamily="34" charset="0"/>
              </a:rPr>
              <a:t>влеваат</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рекитe</a:t>
            </a:r>
            <a:r>
              <a:rPr lang="en-US" dirty="0" smtClean="0">
                <a:solidFill>
                  <a:srgbClr val="000000"/>
                </a:solidFill>
                <a:effectLst/>
                <a:latin typeface="Segoe UI" panose="020B0502040204020203" pitchFamily="34" charset="0"/>
                <a:ea typeface="Calibri" panose="020F0502020204030204" pitchFamily="34" charset="0"/>
              </a:rPr>
              <a:t> : </a:t>
            </a:r>
            <a:r>
              <a:rPr lang="en-US" b="1" dirty="0" err="1" smtClean="0">
                <a:solidFill>
                  <a:srgbClr val="000000"/>
                </a:solidFill>
                <a:effectLst/>
                <a:latin typeface="Segoe UI" panose="020B0502040204020203" pitchFamily="34" charset="0"/>
                <a:ea typeface="Calibri" panose="020F0502020204030204" pitchFamily="34" charset="0"/>
              </a:rPr>
              <a:t>Ориноко</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Амазон</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Токантинс</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Сан</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Франциско</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Парана</a:t>
            </a:r>
            <a:r>
              <a:rPr lang="en-US" b="1" dirty="0" smtClean="0">
                <a:solidFill>
                  <a:srgbClr val="000000"/>
                </a:solidFill>
                <a:effectLst/>
                <a:latin typeface="Segoe UI" panose="020B0502040204020203" pitchFamily="34" charset="0"/>
                <a:ea typeface="Calibri" panose="020F0502020204030204" pitchFamily="34" charset="0"/>
              </a:rPr>
              <a:t> и </a:t>
            </a:r>
            <a:r>
              <a:rPr lang="en-US" b="1" dirty="0" err="1" smtClean="0">
                <a:solidFill>
                  <a:srgbClr val="000000"/>
                </a:solidFill>
                <a:effectLst/>
                <a:latin typeface="Segoe UI" panose="020B0502040204020203" pitchFamily="34" charset="0"/>
                <a:ea typeface="Calibri" panose="020F0502020204030204" pitchFamily="34" charset="0"/>
              </a:rPr>
              <a:t>тн</a:t>
            </a:r>
            <a:r>
              <a:rPr lang="en-US" dirty="0" smtClean="0">
                <a:solidFill>
                  <a:srgbClr val="000000"/>
                </a:solidFill>
                <a:effectLst/>
                <a:latin typeface="Segoe UI" panose="020B0502040204020203" pitchFamily="34" charset="0"/>
                <a:ea typeface="Calibri" panose="020F0502020204030204" pitchFamily="34" charset="0"/>
              </a:rPr>
              <a:t>.</a:t>
            </a:r>
            <a:endParaRPr lang="en-US" dirty="0"/>
          </a:p>
        </p:txBody>
      </p:sp>
      <p:sp>
        <p:nvSpPr>
          <p:cNvPr id="3" name="Rectangle 2"/>
          <p:cNvSpPr/>
          <p:nvPr/>
        </p:nvSpPr>
        <p:spPr>
          <a:xfrm>
            <a:off x="3510542" y="501133"/>
            <a:ext cx="4742207" cy="707886"/>
          </a:xfrm>
          <a:prstGeom prst="rect">
            <a:avLst/>
          </a:prstGeom>
        </p:spPr>
        <p:txBody>
          <a:bodyPr wrap="square">
            <a:spAutoFit/>
          </a:bodyPr>
          <a:lstStyle/>
          <a:p>
            <a:r>
              <a:rPr lang="mk-MK" sz="4000" b="1" cap="none" spc="0" dirty="0" smtClean="0">
                <a:ln w="22225">
                  <a:solidFill>
                    <a:schemeClr val="accent2"/>
                  </a:solidFill>
                  <a:prstDash val="solid"/>
                </a:ln>
                <a:solidFill>
                  <a:schemeClr val="accent2">
                    <a:lumMod val="40000"/>
                    <a:lumOff val="60000"/>
                  </a:schemeClr>
                </a:solidFill>
                <a:effectLst/>
              </a:rPr>
              <a:t>Атлански Океан</a:t>
            </a:r>
            <a:r>
              <a:rPr lang="en-US" sz="4000" b="1" cap="none" spc="0" dirty="0" smtClean="0">
                <a:ln w="22225">
                  <a:solidFill>
                    <a:schemeClr val="accent2"/>
                  </a:solidFill>
                  <a:prstDash val="solid"/>
                </a:ln>
                <a:solidFill>
                  <a:schemeClr val="accent2">
                    <a:lumMod val="40000"/>
                    <a:lumOff val="60000"/>
                  </a:schemeClr>
                </a:solidFill>
                <a:effectLst/>
              </a:rPr>
              <a:t> </a:t>
            </a:r>
            <a:endParaRPr lang="en-US" sz="4000" dirty="0"/>
          </a:p>
        </p:txBody>
      </p:sp>
      <p:pic>
        <p:nvPicPr>
          <p:cNvPr id="5" name="Picture 1" descr="3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524" y="1131136"/>
            <a:ext cx="4580481" cy="5726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154054" y="3820948"/>
            <a:ext cx="2392903" cy="954107"/>
          </a:xfrm>
          <a:prstGeom prst="rect">
            <a:avLst/>
          </a:prstGeom>
          <a:noFill/>
        </p:spPr>
        <p:txBody>
          <a:bodyPr wrap="square" rtlCol="0">
            <a:spAutoFit/>
          </a:bodyPr>
          <a:lstStyle/>
          <a:p>
            <a:r>
              <a:rPr lang="en-US" sz="2800" b="1" dirty="0" smtClean="0">
                <a:solidFill>
                  <a:schemeClr val="bg1"/>
                </a:solidFill>
              </a:rPr>
              <a:t>A</a:t>
            </a:r>
            <a:r>
              <a:rPr lang="mk-MK" sz="2800" b="1" dirty="0" smtClean="0">
                <a:solidFill>
                  <a:schemeClr val="bg1"/>
                </a:solidFill>
              </a:rPr>
              <a:t>тлански Океан</a:t>
            </a:r>
            <a:endParaRPr lang="en-US" sz="2800" b="1" dirty="0">
              <a:solidFill>
                <a:schemeClr val="bg1"/>
              </a:solidFill>
            </a:endParaRPr>
          </a:p>
        </p:txBody>
      </p:sp>
      <p:sp>
        <p:nvSpPr>
          <p:cNvPr id="6" name="Rectangle 5"/>
          <p:cNvSpPr/>
          <p:nvPr/>
        </p:nvSpPr>
        <p:spPr>
          <a:xfrm>
            <a:off x="180572" y="2897618"/>
            <a:ext cx="4112024" cy="923330"/>
          </a:xfrm>
          <a:prstGeom prst="rect">
            <a:avLst/>
          </a:prstGeom>
          <a:noFill/>
        </p:spPr>
        <p:txBody>
          <a:bodyPr wrap="none" lIns="91440" tIns="45720" rIns="91440" bIns="45720">
            <a:spAutoFit/>
          </a:bodyPr>
          <a:lstStyle/>
          <a:p>
            <a:pPr algn="ctr"/>
            <a:r>
              <a:rPr lang="mk-MK" sz="5400" b="1" cap="none" spc="0" dirty="0" smtClean="0">
                <a:ln w="22225">
                  <a:solidFill>
                    <a:schemeClr val="accent2"/>
                  </a:solidFill>
                  <a:prstDash val="solid"/>
                </a:ln>
                <a:solidFill>
                  <a:schemeClr val="accent2">
                    <a:lumMod val="40000"/>
                    <a:lumOff val="60000"/>
                  </a:schemeClr>
                </a:solidFill>
                <a:effectLst/>
              </a:rPr>
              <a:t>Тихи Океан</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Rectangle 6"/>
          <p:cNvSpPr/>
          <p:nvPr/>
        </p:nvSpPr>
        <p:spPr>
          <a:xfrm>
            <a:off x="0" y="3820948"/>
            <a:ext cx="60960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mk-MK"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Реките се кратки , брзи и богати со хидроенергетски потенцијал</a:t>
            </a:r>
            <a:endParaRPr lang="en-US" dirty="0"/>
          </a:p>
        </p:txBody>
      </p:sp>
    </p:spTree>
    <p:extLst>
      <p:ext uri="{BB962C8B-B14F-4D97-AF65-F5344CB8AC3E}">
        <p14:creationId xmlns:p14="http://schemas.microsoft.com/office/powerpoint/2010/main" val="1356664675"/>
      </p:ext>
    </p:extLst>
  </p:cSld>
  <p:clrMapOvr>
    <a:masterClrMapping/>
  </p:clrMapOvr>
  <p:transition>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0" y="948373"/>
            <a:ext cx="5080000" cy="258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err="1" smtClean="0">
                <a:solidFill>
                  <a:srgbClr val="000000"/>
                </a:solidFill>
                <a:effectLst/>
                <a:latin typeface="Segoe UI" panose="020B0502040204020203" pitchFamily="34" charset="0"/>
                <a:ea typeface="Calibri" panose="020F0502020204030204" pitchFamily="34" charset="0"/>
              </a:rPr>
              <a:t>Сливот</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Ориноко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зафаќа</a:t>
            </a:r>
            <a:r>
              <a:rPr lang="en-US" dirty="0" smtClean="0">
                <a:solidFill>
                  <a:srgbClr val="000000"/>
                </a:solidFill>
                <a:effectLst/>
                <a:latin typeface="Segoe UI" panose="020B0502040204020203" pitchFamily="34" charset="0"/>
                <a:ea typeface="Calibri" panose="020F0502020204030204" pitchFamily="34" charset="0"/>
              </a:rPr>
              <a:t> 1,1 </a:t>
            </a:r>
            <a:r>
              <a:rPr lang="en-US" dirty="0" err="1" smtClean="0">
                <a:solidFill>
                  <a:srgbClr val="000000"/>
                </a:solidFill>
                <a:effectLst/>
                <a:latin typeface="Segoe UI" panose="020B0502040204020203" pitchFamily="34" charset="0"/>
                <a:ea typeface="Calibri" panose="020F0502020204030204" pitchFamily="34" charset="0"/>
              </a:rPr>
              <a:t>милион</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км2</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Извира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од</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Андите</a:t>
            </a:r>
            <a:r>
              <a:rPr lang="en-US" dirty="0" smtClean="0">
                <a:solidFill>
                  <a:srgbClr val="000000"/>
                </a:solidFill>
                <a:effectLst/>
                <a:latin typeface="Segoe UI" panose="020B0502040204020203" pitchFamily="34" charset="0"/>
                <a:ea typeface="Calibri" panose="020F0502020204030204" pitchFamily="34" charset="0"/>
              </a:rPr>
              <a:t> и </a:t>
            </a:r>
            <a:r>
              <a:rPr lang="mk-MK" dirty="0" smtClean="0">
                <a:solidFill>
                  <a:srgbClr val="000000"/>
                </a:solidFill>
                <a:latin typeface="Segoe UI" panose="020B0502040204020203" pitchFamily="34" charset="0"/>
                <a:ea typeface="Calibri" panose="020F0502020204030204" pitchFamily="34" charset="0"/>
              </a:rPr>
              <a:t>е </a:t>
            </a:r>
            <a:r>
              <a:rPr lang="en-US" dirty="0" err="1" smtClean="0">
                <a:solidFill>
                  <a:srgbClr val="000000"/>
                </a:solidFill>
                <a:effectLst/>
                <a:latin typeface="Segoe UI" panose="020B0502040204020203" pitchFamily="34" charset="0"/>
                <a:ea typeface="Calibri" panose="020F0502020204030204" pitchFamily="34" charset="0"/>
              </a:rPr>
              <a:t>типична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субекваторска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река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со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најголем</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водостој</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од</a:t>
            </a:r>
            <a:r>
              <a:rPr lang="en-US" dirty="0" smtClean="0">
                <a:solidFill>
                  <a:srgbClr val="000000"/>
                </a:solidFill>
                <a:effectLst/>
                <a:latin typeface="Segoe UI" panose="020B0502040204020203" pitchFamily="34" charset="0"/>
                <a:ea typeface="Calibri" panose="020F0502020204030204" pitchFamily="34" charset="0"/>
              </a:rPr>
              <a:t> </a:t>
            </a:r>
            <a:r>
              <a:rPr lang="mk-MK" dirty="0" err="1">
                <a:solidFill>
                  <a:srgbClr val="000000"/>
                </a:solidFill>
                <a:latin typeface="Segoe UI" panose="020B0502040204020203" pitchFamily="34" charset="0"/>
                <a:ea typeface="Calibri" panose="020F0502020204030204" pitchFamily="34" charset="0"/>
              </a:rPr>
              <a:t>а</a:t>
            </a:r>
            <a:r>
              <a:rPr lang="en-US" dirty="0" err="1" smtClean="0">
                <a:solidFill>
                  <a:srgbClr val="000000"/>
                </a:solidFill>
                <a:effectLst/>
                <a:latin typeface="Segoe UI" panose="020B0502040204020203" pitchFamily="34" charset="0"/>
                <a:ea typeface="Calibri" panose="020F0502020204030204" pitchFamily="34" charset="0"/>
              </a:rPr>
              <a:t>прил</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до</a:t>
            </a:r>
            <a:r>
              <a:rPr lang="en-US" dirty="0" smtClean="0">
                <a:solidFill>
                  <a:srgbClr val="000000"/>
                </a:solidFill>
                <a:effectLst/>
                <a:latin typeface="Segoe UI" panose="020B0502040204020203" pitchFamily="34" charset="0"/>
                <a:ea typeface="Calibri" panose="020F0502020204030204" pitchFamily="34" charset="0"/>
              </a:rPr>
              <a:t> </a:t>
            </a:r>
            <a:r>
              <a:rPr lang="mk-MK" dirty="0" err="1">
                <a:solidFill>
                  <a:srgbClr val="000000"/>
                </a:solidFill>
                <a:latin typeface="Segoe UI" panose="020B0502040204020203" pitchFamily="34" charset="0"/>
                <a:ea typeface="Calibri" panose="020F0502020204030204" pitchFamily="34" charset="0"/>
              </a:rPr>
              <a:t>а</a:t>
            </a:r>
            <a:r>
              <a:rPr lang="en-US" dirty="0" err="1" smtClean="0">
                <a:solidFill>
                  <a:srgbClr val="000000"/>
                </a:solidFill>
                <a:effectLst/>
                <a:latin typeface="Segoe UI" panose="020B0502040204020203" pitchFamily="34" charset="0"/>
                <a:ea typeface="Calibri" panose="020F0502020204030204" pitchFamily="34" charset="0"/>
              </a:rPr>
              <a:t>вгуст</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Има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должина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од</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околу</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2500км</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Во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горниот</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тек</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Ориноко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се</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наоѓа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реката</a:t>
            </a:r>
            <a:r>
              <a:rPr lang="en-US"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Касикјаре</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која</a:t>
            </a:r>
            <a:r>
              <a:rPr lang="en-US"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со</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бифуркација</a:t>
            </a:r>
            <a:r>
              <a:rPr lang="en-US" b="1"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ги</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поврзува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реките</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chemeClr val="bg1"/>
                </a:solidFill>
                <a:effectLst/>
                <a:latin typeface="Segoe UI" panose="020B0502040204020203" pitchFamily="34" charset="0"/>
                <a:ea typeface="Calibri" panose="020F0502020204030204" pitchFamily="34" charset="0"/>
              </a:rPr>
              <a:t>Ориноко</a:t>
            </a:r>
            <a:r>
              <a:rPr lang="en-US" dirty="0" smtClean="0">
                <a:solidFill>
                  <a:schemeClr val="bg1"/>
                </a:solidFill>
                <a:effectLst/>
                <a:latin typeface="Segoe UI" panose="020B0502040204020203" pitchFamily="34" charset="0"/>
                <a:ea typeface="Calibri" panose="020F0502020204030204" pitchFamily="34" charset="0"/>
              </a:rPr>
              <a:t> и </a:t>
            </a:r>
            <a:r>
              <a:rPr lang="en-US" dirty="0" err="1" smtClean="0">
                <a:solidFill>
                  <a:schemeClr val="bg1"/>
                </a:solidFill>
                <a:effectLst/>
                <a:latin typeface="Segoe UI" panose="020B0502040204020203" pitchFamily="34" charset="0"/>
                <a:ea typeface="Calibri" panose="020F0502020204030204" pitchFamily="34" charset="0"/>
              </a:rPr>
              <a:t>Амазон</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Во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сливот</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Ориноко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се</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наоѓа</a:t>
            </a:r>
            <a:r>
              <a:rPr lang="en-US"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Енџеловиот</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Водопад</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највисок</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во</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светот</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1054м</a:t>
            </a:r>
            <a:r>
              <a:rPr lang="en-US" dirty="0" smtClean="0">
                <a:solidFill>
                  <a:srgbClr val="000000"/>
                </a:solidFill>
                <a:effectLst/>
                <a:latin typeface="Segoe UI" panose="020B0502040204020203" pitchFamily="34" charset="0"/>
                <a:ea typeface="Calibri" panose="020F0502020204030204" pitchFamily="34" charset="0"/>
              </a:rPr>
              <a:t>. </a:t>
            </a:r>
            <a:endParaRPr lang="en-US" dirty="0"/>
          </a:p>
        </p:txBody>
      </p:sp>
      <p:sp>
        <p:nvSpPr>
          <p:cNvPr id="3" name="Rectangle 2"/>
          <p:cNvSpPr/>
          <p:nvPr/>
        </p:nvSpPr>
        <p:spPr>
          <a:xfrm>
            <a:off x="2639803" y="160635"/>
            <a:ext cx="3456197" cy="1754326"/>
          </a:xfrm>
          <a:prstGeom prst="rect">
            <a:avLst/>
          </a:prstGeom>
          <a:noFill/>
        </p:spPr>
        <p:txBody>
          <a:bodyPr wrap="square" lIns="91440" tIns="45720" rIns="91440" bIns="45720">
            <a:spAutoFit/>
          </a:bodyPr>
          <a:lstStyle/>
          <a:p>
            <a:pPr algn="ctr"/>
            <a:r>
              <a:rPr lang="mk-MK" sz="5400" b="1" dirty="0" smtClean="0">
                <a:ln w="22225">
                  <a:solidFill>
                    <a:schemeClr val="accent2"/>
                  </a:solidFill>
                  <a:prstDash val="solid"/>
                </a:ln>
                <a:solidFill>
                  <a:schemeClr val="accent2">
                    <a:lumMod val="40000"/>
                    <a:lumOff val="60000"/>
                  </a:schemeClr>
                </a:solidFill>
              </a:rPr>
              <a:t>ОРИНОКО</a:t>
            </a:r>
          </a:p>
          <a:p>
            <a:pPr algn="ct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4" name="Picture 1" descr="26..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160635"/>
            <a:ext cx="5014185" cy="416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3566046"/>
            <a:ext cx="4876800" cy="32385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4321436"/>
            <a:ext cx="4318000" cy="2428876"/>
          </a:xfrm>
          <a:prstGeom prst="rect">
            <a:avLst/>
          </a:prstGeom>
        </p:spPr>
      </p:pic>
    </p:spTree>
    <p:extLst>
      <p:ext uri="{BB962C8B-B14F-4D97-AF65-F5344CB8AC3E}">
        <p14:creationId xmlns:p14="http://schemas.microsoft.com/office/powerpoint/2010/main" val="1826461731"/>
      </p:ext>
    </p:extLst>
  </p:cSld>
  <p:clrMapOvr>
    <a:masterClrMapping/>
  </p:clrMapOvr>
  <p:transition>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499" y="62637"/>
            <a:ext cx="5130800"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b="0" i="0" dirty="0" smtClean="0">
                <a:solidFill>
                  <a:srgbClr val="444950"/>
                </a:solidFill>
                <a:effectLst/>
                <a:latin typeface="Helvetica" panose="020B0604020202020204" pitchFamily="34" charset="0"/>
              </a:rPr>
              <a:t>Во светот најпозната бифуркација има во Јужна Америка, каде </a:t>
            </a:r>
            <a:r>
              <a:rPr lang="mk-MK" dirty="0" smtClean="0">
                <a:solidFill>
                  <a:srgbClr val="444950"/>
                </a:solidFill>
                <a:latin typeface="Helvetica" panose="020B0604020202020204" pitchFamily="34" charset="0"/>
              </a:rPr>
              <a:t>дел од водата на </a:t>
            </a:r>
            <a:r>
              <a:rPr lang="ru-RU" b="0" i="0" dirty="0" smtClean="0">
                <a:solidFill>
                  <a:srgbClr val="444950"/>
                </a:solidFill>
                <a:effectLst/>
                <a:latin typeface="Helvetica" panose="020B0604020202020204" pitchFamily="34" charset="0"/>
              </a:rPr>
              <a:t>реката Касикјаре истекува во реката Ориноко која се влева во Карипско Море, а другиот дел истекува во реката Рио Негро и Атлантскиот Океан.</a:t>
            </a:r>
            <a:endParaRPr lang="en-US" dirty="0"/>
          </a:p>
        </p:txBody>
      </p:sp>
      <p:pic>
        <p:nvPicPr>
          <p:cNvPr id="4" name="Picture 1" descr="2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345" y="1761402"/>
            <a:ext cx="3623152" cy="304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842000" y="1078299"/>
            <a:ext cx="6096000"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ru-RU" b="0" i="0" dirty="0" smtClean="0">
                <a:solidFill>
                  <a:srgbClr val="000000"/>
                </a:solidFill>
                <a:effectLst/>
                <a:latin typeface="Open Sans"/>
              </a:rPr>
              <a:t>Водопадот се наоѓа во Националниот Парк „Канаима“. Паркот се наоѓа во југозападниот дел на Венецуела, јужно од реката Ориноко во регионот Гран Сабана од сојузната држава Боливар. „Канаима“ на 12 јуни 1962 година бил прогласен за национален парк.</a:t>
            </a:r>
            <a:endParaRPr lang="en-US" dirty="0"/>
          </a:p>
        </p:txBody>
      </p:sp>
      <p:sp>
        <p:nvSpPr>
          <p:cNvPr id="6" name="Rectangle 5"/>
          <p:cNvSpPr/>
          <p:nvPr/>
        </p:nvSpPr>
        <p:spPr>
          <a:xfrm>
            <a:off x="5934847" y="431968"/>
            <a:ext cx="5021311" cy="646331"/>
          </a:xfrm>
          <a:prstGeom prst="rect">
            <a:avLst/>
          </a:prstGeom>
          <a:noFill/>
        </p:spPr>
        <p:txBody>
          <a:bodyPr wrap="none" lIns="91440" tIns="45720" rIns="91440" bIns="45720">
            <a:spAutoFit/>
          </a:bodyPr>
          <a:lstStyle/>
          <a:p>
            <a:pPr algn="ctr"/>
            <a:r>
              <a:rPr lang="ru-RU" sz="3600" b="1" dirty="0" smtClean="0">
                <a:ln w="22225">
                  <a:solidFill>
                    <a:schemeClr val="accent2"/>
                  </a:solidFill>
                  <a:prstDash val="solid"/>
                </a:ln>
                <a:solidFill>
                  <a:schemeClr val="accent2">
                    <a:lumMod val="40000"/>
                    <a:lumOff val="60000"/>
                  </a:schemeClr>
                </a:solidFill>
                <a:latin typeface="Open Sans"/>
              </a:rPr>
              <a:t>Ангеловиот Водопад</a:t>
            </a:r>
            <a:endParaRPr lang="en-US" sz="3600" b="1" cap="none" spc="0" dirty="0">
              <a:ln w="22225">
                <a:solidFill>
                  <a:schemeClr val="accent2"/>
                </a:solidFill>
                <a:prstDash val="solid"/>
              </a:ln>
              <a:solidFill>
                <a:schemeClr val="accent2">
                  <a:lumMod val="40000"/>
                  <a:lumOff val="60000"/>
                </a:schemeClr>
              </a:solidFill>
              <a:effectLst/>
            </a:endParaRPr>
          </a:p>
        </p:txBody>
      </p:sp>
      <p:pic>
        <p:nvPicPr>
          <p:cNvPr id="1026" name="Picture 2" descr="https://maskimagazin.faktor.mk/media/main/2020/02/20200207091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4625" y="3647827"/>
            <a:ext cx="6157375" cy="32101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askimagazin.faktor.mk/media/inline/2020/02/vodopad_anhel-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3186" y="3771900"/>
            <a:ext cx="5065445" cy="294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921859"/>
      </p:ext>
    </p:extLst>
  </p:cSld>
  <p:clrMapOvr>
    <a:masterClrMapping/>
  </p:clrMapOvr>
  <p:transition>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00" y="923330"/>
            <a:ext cx="4254500" cy="5632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err="1" smtClean="0">
                <a:solidFill>
                  <a:srgbClr val="000000"/>
                </a:solidFill>
                <a:effectLst/>
                <a:latin typeface="Segoe UI" panose="020B0502040204020203" pitchFamily="34" charset="0"/>
                <a:ea typeface="Calibri" panose="020F0502020204030204" pitchFamily="34" charset="0"/>
              </a:rPr>
              <a:t>Сливот</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Амазон</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опфаќа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над</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7,2м</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км2</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со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што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има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најголема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површина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слив</a:t>
            </a:r>
            <a:r>
              <a:rPr lang="en-US" dirty="0" smtClean="0">
                <a:solidFill>
                  <a:srgbClr val="000000"/>
                </a:solidFill>
                <a:effectLst/>
                <a:latin typeface="Segoe UI" panose="020B0502040204020203" pitchFamily="34" charset="0"/>
                <a:ea typeface="Calibri" panose="020F0502020204030204" pitchFamily="34" charset="0"/>
              </a:rPr>
              <a:t> и </a:t>
            </a:r>
            <a:r>
              <a:rPr lang="en-US" dirty="0" err="1" smtClean="0">
                <a:solidFill>
                  <a:srgbClr val="000000"/>
                </a:solidFill>
                <a:effectLst/>
                <a:latin typeface="Segoe UI" panose="020B0502040204020203" pitchFamily="34" charset="0"/>
                <a:ea typeface="Calibri" panose="020F0502020204030204" pitchFamily="34" charset="0"/>
              </a:rPr>
              <a:t>најполноводна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река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во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светот</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долга</a:t>
            </a:r>
            <a:r>
              <a:rPr lang="en-US" dirty="0" smtClean="0">
                <a:solidFill>
                  <a:srgbClr val="000000"/>
                </a:solidFill>
                <a:effectLst/>
                <a:latin typeface="Segoe UI" panose="020B0502040204020203" pitchFamily="34" charset="0"/>
                <a:ea typeface="Calibri" panose="020F0502020204030204" pitchFamily="34" charset="0"/>
              </a:rPr>
              <a:t> е </a:t>
            </a:r>
            <a:r>
              <a:rPr lang="en-US" dirty="0" err="1" smtClean="0">
                <a:solidFill>
                  <a:srgbClr val="000000"/>
                </a:solidFill>
                <a:effectLst/>
                <a:latin typeface="Segoe UI" panose="020B0502040204020203" pitchFamily="34" charset="0"/>
                <a:ea typeface="Calibri" panose="020F0502020204030204" pitchFamily="34" charset="0"/>
              </a:rPr>
              <a:t>околу</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6400км</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Мрежата</a:t>
            </a:r>
            <a:r>
              <a:rPr lang="en-US" dirty="0" smtClean="0">
                <a:solidFill>
                  <a:srgbClr val="000000"/>
                </a:solidFill>
                <a:effectLst/>
                <a:latin typeface="Segoe UI" panose="020B0502040204020203" pitchFamily="34" charset="0"/>
                <a:ea typeface="Calibri" panose="020F0502020204030204" pitchFamily="34" charset="0"/>
              </a:rPr>
              <a:t> е </a:t>
            </a:r>
            <a:r>
              <a:rPr lang="en-US" dirty="0" err="1" smtClean="0">
                <a:solidFill>
                  <a:srgbClr val="000000"/>
                </a:solidFill>
                <a:effectLst/>
                <a:latin typeface="Segoe UI" panose="020B0502040204020203" pitchFamily="34" charset="0"/>
                <a:ea typeface="Calibri" panose="020F0502020204030204" pitchFamily="34" charset="0"/>
              </a:rPr>
              <a:t>разгранета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север</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југ</a:t>
            </a:r>
            <a:r>
              <a:rPr lang="en-US" dirty="0" smtClean="0">
                <a:solidFill>
                  <a:srgbClr val="000000"/>
                </a:solidFill>
                <a:effectLst/>
                <a:latin typeface="Segoe UI" panose="020B0502040204020203" pitchFamily="34" charset="0"/>
                <a:ea typeface="Calibri" panose="020F0502020204030204" pitchFamily="34" charset="0"/>
              </a:rPr>
              <a:t> и </a:t>
            </a:r>
            <a:r>
              <a:rPr lang="en-US" dirty="0" err="1" smtClean="0">
                <a:solidFill>
                  <a:srgbClr val="000000"/>
                </a:solidFill>
                <a:effectLst/>
                <a:latin typeface="Segoe UI" panose="020B0502040204020203" pitchFamily="34" charset="0"/>
                <a:ea typeface="Calibri" panose="020F0502020204030204" pitchFamily="34" charset="0"/>
              </a:rPr>
              <a:t>запад</a:t>
            </a:r>
            <a:r>
              <a:rPr lang="en-US"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Големите</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притоки</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на</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Амазон</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носат</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води</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од</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chemeClr val="bg1"/>
                </a:solidFill>
                <a:effectLst/>
                <a:latin typeface="Segoe UI" panose="020B0502040204020203" pitchFamily="34" charset="0"/>
                <a:ea typeface="Calibri" panose="020F0502020204030204" pitchFamily="34" charset="0"/>
              </a:rPr>
              <a:t>Гвајанската</a:t>
            </a:r>
            <a:r>
              <a:rPr lang="en-US" b="1" dirty="0" smtClean="0">
                <a:solidFill>
                  <a:schemeClr val="bg1"/>
                </a:solidFill>
                <a:effectLst/>
                <a:latin typeface="Segoe UI" panose="020B0502040204020203" pitchFamily="34" charset="0"/>
                <a:ea typeface="Calibri" panose="020F0502020204030204" pitchFamily="34" charset="0"/>
              </a:rPr>
              <a:t> </a:t>
            </a:r>
            <a:r>
              <a:rPr lang="en-US" b="1" dirty="0" err="1" smtClean="0">
                <a:solidFill>
                  <a:schemeClr val="bg1"/>
                </a:solidFill>
                <a:effectLst/>
                <a:latin typeface="Segoe UI" panose="020B0502040204020203" pitchFamily="34" charset="0"/>
                <a:ea typeface="Calibri" panose="020F0502020204030204" pitchFamily="34" charset="0"/>
              </a:rPr>
              <a:t>Висорамнина</a:t>
            </a:r>
            <a:r>
              <a:rPr lang="en-US" b="1" dirty="0" smtClean="0">
                <a:solidFill>
                  <a:schemeClr val="bg1"/>
                </a:solidFill>
                <a:effectLst/>
                <a:latin typeface="Segoe UI" panose="020B0502040204020203" pitchFamily="34" charset="0"/>
                <a:ea typeface="Calibri" panose="020F0502020204030204" pitchFamily="34" charset="0"/>
              </a:rPr>
              <a:t>, </a:t>
            </a:r>
            <a:r>
              <a:rPr lang="en-US" b="1" dirty="0" err="1" smtClean="0">
                <a:solidFill>
                  <a:schemeClr val="bg1"/>
                </a:solidFill>
                <a:effectLst/>
                <a:latin typeface="Segoe UI" panose="020B0502040204020203" pitchFamily="34" charset="0"/>
                <a:ea typeface="Calibri" panose="020F0502020204030204" pitchFamily="34" charset="0"/>
              </a:rPr>
              <a:t>Андите</a:t>
            </a:r>
            <a:r>
              <a:rPr lang="en-US" b="1" dirty="0" smtClean="0">
                <a:solidFill>
                  <a:schemeClr val="bg1"/>
                </a:solidFill>
                <a:effectLst/>
                <a:latin typeface="Segoe UI" panose="020B0502040204020203" pitchFamily="34" charset="0"/>
                <a:ea typeface="Calibri" panose="020F0502020204030204" pitchFamily="34" charset="0"/>
              </a:rPr>
              <a:t> и </a:t>
            </a:r>
            <a:r>
              <a:rPr lang="en-US" b="1" dirty="0" err="1" smtClean="0">
                <a:solidFill>
                  <a:schemeClr val="bg1"/>
                </a:solidFill>
                <a:effectLst/>
                <a:latin typeface="Segoe UI" panose="020B0502040204020203" pitchFamily="34" charset="0"/>
                <a:ea typeface="Calibri" panose="020F0502020204030204" pitchFamily="34" charset="0"/>
              </a:rPr>
              <a:t>Бразилската</a:t>
            </a:r>
            <a:r>
              <a:rPr lang="en-US" b="1" dirty="0" smtClean="0">
                <a:solidFill>
                  <a:schemeClr val="bg1"/>
                </a:solidFill>
                <a:effectLst/>
                <a:latin typeface="Segoe UI" panose="020B0502040204020203" pitchFamily="34" charset="0"/>
                <a:ea typeface="Calibri" panose="020F0502020204030204" pitchFamily="34" charset="0"/>
              </a:rPr>
              <a:t> </a:t>
            </a:r>
            <a:r>
              <a:rPr lang="en-US" b="1" dirty="0" err="1" smtClean="0">
                <a:solidFill>
                  <a:schemeClr val="bg1"/>
                </a:solidFill>
                <a:effectLst/>
                <a:latin typeface="Segoe UI" panose="020B0502040204020203" pitchFamily="34" charset="0"/>
                <a:ea typeface="Calibri" panose="020F0502020204030204" pitchFamily="34" charset="0"/>
              </a:rPr>
              <a:t>Висорамнина</a:t>
            </a:r>
            <a:r>
              <a:rPr lang="en-US" b="1"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Имаат</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голема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хидроенергетска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моќ</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При</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утоката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достигнува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широчина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околу</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80км</a:t>
            </a:r>
            <a:r>
              <a:rPr lang="en-US"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Поради</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што</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се</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нарекува</a:t>
            </a:r>
            <a:r>
              <a:rPr lang="en-US" b="1" dirty="0" smtClean="0">
                <a:solidFill>
                  <a:srgbClr val="000000"/>
                </a:solidFill>
                <a:effectLst/>
                <a:latin typeface="Segoe UI" panose="020B0502040204020203" pitchFamily="34" charset="0"/>
                <a:ea typeface="Calibri" panose="020F0502020204030204" pitchFamily="34" charset="0"/>
              </a:rPr>
              <a:t> и </a:t>
            </a:r>
            <a:r>
              <a:rPr lang="en-US" b="1" dirty="0" err="1" smtClean="0">
                <a:solidFill>
                  <a:srgbClr val="000000"/>
                </a:solidFill>
                <a:effectLst/>
                <a:latin typeface="Segoe UI" panose="020B0502040204020203" pitchFamily="34" charset="0"/>
                <a:ea typeface="Calibri" panose="020F0502020204030204" pitchFamily="34" charset="0"/>
              </a:rPr>
              <a:t>река-море</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Има</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повеќе</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од</a:t>
            </a:r>
            <a:r>
              <a:rPr lang="en-US" b="1" dirty="0" smtClean="0">
                <a:solidFill>
                  <a:srgbClr val="000000"/>
                </a:solidFill>
                <a:effectLst/>
                <a:latin typeface="Segoe UI" panose="020B0502040204020203" pitchFamily="34" charset="0"/>
                <a:ea typeface="Calibri" panose="020F0502020204030204" pitchFamily="34" charset="0"/>
              </a:rPr>
              <a:t> 500 </a:t>
            </a:r>
            <a:r>
              <a:rPr lang="en-US" b="1" dirty="0" err="1" smtClean="0">
                <a:solidFill>
                  <a:srgbClr val="000000"/>
                </a:solidFill>
                <a:effectLst/>
                <a:latin typeface="Segoe UI" panose="020B0502040204020203" pitchFamily="34" charset="0"/>
                <a:ea typeface="Calibri" panose="020F0502020204030204" pitchFamily="34" charset="0"/>
              </a:rPr>
              <a:t>притоки</a:t>
            </a:r>
            <a:r>
              <a:rPr lang="en-US"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Мадеира</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Рио</a:t>
            </a:r>
            <a:r>
              <a:rPr lang="en-US" b="1" dirty="0" smtClean="0">
                <a:solidFill>
                  <a:srgbClr val="000000"/>
                </a:solidFill>
                <a:effectLst/>
                <a:latin typeface="Segoe UI" panose="020B0502040204020203" pitchFamily="34" charset="0"/>
                <a:ea typeface="Calibri" panose="020F0502020204030204" pitchFamily="34" charset="0"/>
              </a:rPr>
              <a:t> </a:t>
            </a:r>
            <a:r>
              <a:rPr lang="en-US" b="1" dirty="0" err="1" smtClean="0">
                <a:solidFill>
                  <a:srgbClr val="000000"/>
                </a:solidFill>
                <a:effectLst/>
                <a:latin typeface="Segoe UI" panose="020B0502040204020203" pitchFamily="34" charset="0"/>
                <a:ea typeface="Calibri" panose="020F0502020204030204" pitchFamily="34" charset="0"/>
              </a:rPr>
              <a:t>Негро</a:t>
            </a:r>
            <a:r>
              <a:rPr lang="en-US" b="1"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Највисок</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водостој</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има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во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мај</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при</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што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доаѓа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до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поплавување</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огромни</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територии</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рамниците</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Амазон</a:t>
            </a:r>
            <a:r>
              <a:rPr lang="en-US" dirty="0" smtClean="0">
                <a:solidFill>
                  <a:srgbClr val="000000"/>
                </a:solidFill>
                <a:effectLst/>
                <a:latin typeface="Segoe UI" panose="020B0502040204020203" pitchFamily="34" charset="0"/>
                <a:ea typeface="Calibri" panose="020F0502020204030204" pitchFamily="34" charset="0"/>
              </a:rPr>
              <a:t> и </a:t>
            </a:r>
            <a:r>
              <a:rPr lang="en-US" dirty="0" err="1" smtClean="0">
                <a:solidFill>
                  <a:srgbClr val="000000"/>
                </a:solidFill>
                <a:effectLst/>
                <a:latin typeface="Segoe UI" panose="020B0502040204020203" pitchFamily="34" charset="0"/>
                <a:ea typeface="Calibri" panose="020F0502020204030204" pitchFamily="34" charset="0"/>
              </a:rPr>
              <a:t>притоките</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се</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пловни</a:t>
            </a:r>
            <a:r>
              <a:rPr lang="en-US" dirty="0" smtClean="0">
                <a:solidFill>
                  <a:srgbClr val="000000"/>
                </a:solidFill>
                <a:effectLst/>
                <a:latin typeface="Segoe UI" panose="020B0502040204020203" pitchFamily="34" charset="0"/>
                <a:ea typeface="Calibri" panose="020F0502020204030204" pitchFamily="34" charset="0"/>
              </a:rPr>
              <a:t> и </a:t>
            </a:r>
            <a:r>
              <a:rPr lang="en-US" dirty="0" err="1" smtClean="0">
                <a:solidFill>
                  <a:srgbClr val="000000"/>
                </a:solidFill>
                <a:effectLst/>
                <a:latin typeface="Segoe UI" panose="020B0502040204020203" pitchFamily="34" charset="0"/>
                <a:ea typeface="Calibri" panose="020F0502020204030204" pitchFamily="34" charset="0"/>
              </a:rPr>
              <a:t>имаат</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огромно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сообраќајно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значење</a:t>
            </a:r>
            <a:r>
              <a:rPr lang="en-US" dirty="0" smtClean="0">
                <a:solidFill>
                  <a:srgbClr val="000000"/>
                </a:solidFill>
                <a:effectLst/>
                <a:latin typeface="Segoe UI" panose="020B0502040204020203" pitchFamily="34" charset="0"/>
                <a:ea typeface="Calibri" panose="020F0502020204030204" pitchFamily="34" charset="0"/>
              </a:rPr>
              <a:t>. </a:t>
            </a:r>
            <a:endParaRPr lang="mk-MK" dirty="0" smtClean="0">
              <a:solidFill>
                <a:srgbClr val="000000"/>
              </a:solidFill>
              <a:effectLst/>
              <a:latin typeface="Segoe UI" panose="020B0502040204020203" pitchFamily="34" charset="0"/>
              <a:ea typeface="Calibri" panose="020F0502020204030204" pitchFamily="34" charset="0"/>
            </a:endParaRPr>
          </a:p>
          <a:p>
            <a:endParaRPr lang="mk-MK" dirty="0">
              <a:solidFill>
                <a:srgbClr val="000000"/>
              </a:solidFill>
              <a:latin typeface="Segoe UI" panose="020B0502040204020203" pitchFamily="34" charset="0"/>
            </a:endParaRPr>
          </a:p>
        </p:txBody>
      </p:sp>
      <p:sp>
        <p:nvSpPr>
          <p:cNvPr id="3" name="Rectangle 2"/>
          <p:cNvSpPr/>
          <p:nvPr/>
        </p:nvSpPr>
        <p:spPr>
          <a:xfrm>
            <a:off x="915434" y="0"/>
            <a:ext cx="8125943" cy="923330"/>
          </a:xfrm>
          <a:prstGeom prst="rect">
            <a:avLst/>
          </a:prstGeom>
          <a:noFill/>
        </p:spPr>
        <p:txBody>
          <a:bodyPr wrap="none" lIns="91440" tIns="45720" rIns="91440" bIns="45720">
            <a:spAutoFit/>
          </a:bodyPr>
          <a:lstStyle/>
          <a:p>
            <a:pPr algn="ctr"/>
            <a:r>
              <a:rPr lang="mk-MK" sz="5400" b="1" cap="none" spc="0" dirty="0" smtClean="0">
                <a:ln w="22225">
                  <a:solidFill>
                    <a:schemeClr val="accent2"/>
                  </a:solidFill>
                  <a:prstDash val="solid"/>
                </a:ln>
                <a:solidFill>
                  <a:schemeClr val="accent2">
                    <a:lumMod val="40000"/>
                    <a:lumOff val="60000"/>
                  </a:schemeClr>
                </a:solidFill>
                <a:effectLst/>
              </a:rPr>
              <a:t>Амазон – море кое тече</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733799"/>
            <a:ext cx="5201671" cy="30123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9048" y="923330"/>
            <a:ext cx="4720352" cy="2651264"/>
          </a:xfrm>
          <a:prstGeom prst="rect">
            <a:avLst/>
          </a:prstGeom>
        </p:spPr>
      </p:pic>
      <p:pic>
        <p:nvPicPr>
          <p:cNvPr id="7" name="Picture 1" descr="2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2700" y="2089149"/>
            <a:ext cx="3289300"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331309"/>
      </p:ext>
    </p:extLst>
  </p:cSld>
  <p:clrMapOvr>
    <a:masterClrMapping/>
  </p:clrMapOvr>
  <p:transition>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976174"/>
            <a:ext cx="6096000"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en-US" dirty="0" err="1" smtClean="0">
                <a:solidFill>
                  <a:srgbClr val="000000"/>
                </a:solidFill>
                <a:effectLst/>
                <a:latin typeface="Segoe UI" panose="020B0502040204020203" pitchFamily="34" charset="0"/>
                <a:ea typeface="Calibri" panose="020F0502020204030204" pitchFamily="34" charset="0"/>
              </a:rPr>
              <a:t>Парана</a:t>
            </a:r>
            <a:r>
              <a:rPr lang="en-US" dirty="0" smtClean="0">
                <a:solidFill>
                  <a:srgbClr val="000000"/>
                </a:solidFill>
                <a:effectLst/>
                <a:latin typeface="Segoe UI" panose="020B0502040204020203" pitchFamily="34" charset="0"/>
                <a:ea typeface="Calibri" panose="020F0502020204030204" pitchFamily="34" charset="0"/>
              </a:rPr>
              <a:t> , </a:t>
            </a:r>
            <a:r>
              <a:rPr lang="en-US" dirty="0" err="1" smtClean="0">
                <a:solidFill>
                  <a:srgbClr val="000000"/>
                </a:solidFill>
                <a:effectLst/>
                <a:latin typeface="Segoe UI" panose="020B0502040204020203" pitchFamily="34" charset="0"/>
                <a:ea typeface="Calibri" panose="020F0502020204030204" pitchFamily="34" charset="0"/>
              </a:rPr>
              <a:t>површина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слив</a:t>
            </a:r>
            <a:r>
              <a:rPr lang="en-US" dirty="0" smtClean="0">
                <a:solidFill>
                  <a:srgbClr val="000000"/>
                </a:solidFill>
                <a:effectLst/>
                <a:latin typeface="Segoe UI" panose="020B0502040204020203" pitchFamily="34" charset="0"/>
                <a:ea typeface="Calibri" panose="020F0502020204030204" pitchFamily="34" charset="0"/>
              </a:rPr>
              <a:t> 3 </a:t>
            </a:r>
            <a:r>
              <a:rPr lang="en-US" dirty="0" err="1" smtClean="0">
                <a:solidFill>
                  <a:srgbClr val="000000"/>
                </a:solidFill>
                <a:effectLst/>
                <a:latin typeface="Segoe UI" panose="020B0502040204020203" pitchFamily="34" charset="0"/>
                <a:ea typeface="Calibri" panose="020F0502020204030204" pitchFamily="34" charset="0"/>
              </a:rPr>
              <a:t>милиони</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км2</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Извира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од</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Бразилската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Висорамнина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Се</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влева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како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естуар</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во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заливот</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Ла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Плата</a:t>
            </a:r>
            <a:r>
              <a:rPr lang="en-US" dirty="0" smtClean="0">
                <a:solidFill>
                  <a:srgbClr val="000000"/>
                </a:solidFill>
                <a:effectLst/>
                <a:latin typeface="Segoe UI" panose="020B0502040204020203" pitchFamily="34" charset="0"/>
                <a:ea typeface="Calibri" panose="020F0502020204030204" pitchFamily="34" charset="0"/>
              </a:rPr>
              <a:t>. </a:t>
            </a:r>
            <a:r>
              <a:rPr lang="mk-MK" dirty="0" smtClean="0">
                <a:solidFill>
                  <a:srgbClr val="000000"/>
                </a:solidFill>
                <a:effectLst/>
                <a:latin typeface="Segoe UI" panose="020B0502040204020203" pitchFamily="34" charset="0"/>
                <a:ea typeface="Calibri" panose="020F0502020204030204" pitchFamily="34" charset="0"/>
              </a:rPr>
              <a:t>*</a:t>
            </a:r>
            <a:r>
              <a:rPr lang="en-US" dirty="0" smtClean="0">
                <a:solidFill>
                  <a:srgbClr val="000000"/>
                </a:solidFill>
                <a:effectLst/>
                <a:latin typeface="Segoe UI" panose="020B0502040204020203" pitchFamily="34" charset="0"/>
                <a:ea typeface="Calibri" panose="020F0502020204030204" pitchFamily="34" charset="0"/>
              </a:rPr>
              <a:t>(</a:t>
            </a:r>
            <a:r>
              <a:rPr lang="en-US" dirty="0" err="1" smtClean="0">
                <a:solidFill>
                  <a:srgbClr val="000000"/>
                </a:solidFill>
                <a:effectLst/>
                <a:latin typeface="Segoe UI" panose="020B0502040204020203" pitchFamily="34" charset="0"/>
                <a:ea typeface="Calibri" panose="020F0502020204030204" pitchFamily="34" charset="0"/>
              </a:rPr>
              <a:t>утока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во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вид</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залив</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каде</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под</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влијание</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морските</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бранови</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приливи</a:t>
            </a:r>
            <a:r>
              <a:rPr lang="en-US" dirty="0" smtClean="0">
                <a:solidFill>
                  <a:srgbClr val="000000"/>
                </a:solidFill>
                <a:effectLst/>
                <a:latin typeface="Segoe UI" panose="020B0502040204020203" pitchFamily="34" charset="0"/>
                <a:ea typeface="Calibri" panose="020F0502020204030204" pitchFamily="34" charset="0"/>
              </a:rPr>
              <a:t> и </a:t>
            </a:r>
            <a:r>
              <a:rPr lang="en-US" dirty="0" err="1" smtClean="0">
                <a:solidFill>
                  <a:srgbClr val="000000"/>
                </a:solidFill>
                <a:effectLst/>
                <a:latin typeface="Segoe UI" panose="020B0502040204020203" pitchFamily="34" charset="0"/>
                <a:ea typeface="Calibri" panose="020F0502020204030204" pitchFamily="34" charset="0"/>
              </a:rPr>
              <a:t>одливи</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коритото</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се</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проширува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Притока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на</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Парана</a:t>
            </a:r>
            <a:r>
              <a:rPr lang="en-US" dirty="0" smtClean="0">
                <a:solidFill>
                  <a:srgbClr val="000000"/>
                </a:solidFill>
                <a:effectLst/>
                <a:latin typeface="Segoe UI" panose="020B0502040204020203" pitchFamily="34" charset="0"/>
                <a:ea typeface="Calibri" panose="020F0502020204030204" pitchFamily="34" charset="0"/>
              </a:rPr>
              <a:t> е </a:t>
            </a:r>
            <a:r>
              <a:rPr lang="en-US" b="1" dirty="0" err="1" smtClean="0">
                <a:solidFill>
                  <a:srgbClr val="000000"/>
                </a:solidFill>
                <a:effectLst/>
                <a:latin typeface="Segoe UI" panose="020B0502040204020203" pitchFamily="34" charset="0"/>
                <a:ea typeface="Calibri" panose="020F0502020204030204" pitchFamily="34" charset="0"/>
              </a:rPr>
              <a:t>Парагвај</a:t>
            </a:r>
            <a:r>
              <a:rPr lang="en-US" b="1" dirty="0" smtClean="0">
                <a:solidFill>
                  <a:srgbClr val="000000"/>
                </a:solidFill>
                <a:effectLst/>
                <a:latin typeface="Segoe UI" panose="020B0502040204020203" pitchFamily="34" charset="0"/>
                <a:ea typeface="Calibri" panose="020F0502020204030204" pitchFamily="34" charset="0"/>
              </a:rPr>
              <a:t>.</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Двете</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се</a:t>
            </a:r>
            <a:r>
              <a:rPr lang="en-US" dirty="0" smtClean="0">
                <a:solidFill>
                  <a:srgbClr val="000000"/>
                </a:solidFill>
                <a:effectLst/>
                <a:latin typeface="Segoe UI" panose="020B0502040204020203" pitchFamily="34" charset="0"/>
                <a:ea typeface="Calibri" panose="020F0502020204030204" pitchFamily="34" charset="0"/>
              </a:rPr>
              <a:t> </a:t>
            </a:r>
            <a:r>
              <a:rPr lang="en-US" dirty="0" err="1" smtClean="0">
                <a:solidFill>
                  <a:srgbClr val="000000"/>
                </a:solidFill>
                <a:effectLst/>
                <a:latin typeface="Segoe UI" panose="020B0502040204020203" pitchFamily="34" charset="0"/>
                <a:ea typeface="Calibri" panose="020F0502020204030204" pitchFamily="34" charset="0"/>
              </a:rPr>
              <a:t>пловни</a:t>
            </a:r>
            <a:endParaRPr lang="en-US" dirty="0"/>
          </a:p>
        </p:txBody>
      </p:sp>
      <p:sp>
        <p:nvSpPr>
          <p:cNvPr id="3" name="Rectangle 2"/>
          <p:cNvSpPr/>
          <p:nvPr/>
        </p:nvSpPr>
        <p:spPr>
          <a:xfrm>
            <a:off x="2286000" y="99011"/>
            <a:ext cx="2933700" cy="1754326"/>
          </a:xfrm>
          <a:prstGeom prst="rect">
            <a:avLst/>
          </a:prstGeom>
          <a:noFill/>
        </p:spPr>
        <p:txBody>
          <a:bodyPr wrap="square" lIns="91440" tIns="45720" rIns="91440" bIns="45720">
            <a:spAutoFit/>
          </a:bodyPr>
          <a:lstStyle/>
          <a:p>
            <a:pPr algn="ctr"/>
            <a:r>
              <a:rPr lang="mk-MK" sz="5400" b="1" dirty="0" smtClean="0">
                <a:ln w="22225">
                  <a:solidFill>
                    <a:schemeClr val="accent2"/>
                  </a:solidFill>
                  <a:prstDash val="solid"/>
                </a:ln>
                <a:solidFill>
                  <a:schemeClr val="accent2">
                    <a:lumMod val="40000"/>
                    <a:lumOff val="60000"/>
                  </a:schemeClr>
                </a:solidFill>
              </a:rPr>
              <a:t>Парана</a:t>
            </a:r>
          </a:p>
          <a:p>
            <a:pPr algn="ct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5" name="Picture 1" descr="30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2806700"/>
            <a:ext cx="4000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3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520700"/>
            <a:ext cx="439037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384" y="3781424"/>
            <a:ext cx="4138231" cy="2865899"/>
          </a:xfrm>
          <a:prstGeom prst="rect">
            <a:avLst/>
          </a:prstGeom>
        </p:spPr>
      </p:pic>
    </p:spTree>
    <p:extLst>
      <p:ext uri="{BB962C8B-B14F-4D97-AF65-F5344CB8AC3E}">
        <p14:creationId xmlns:p14="http://schemas.microsoft.com/office/powerpoint/2010/main" val="152436634"/>
      </p:ext>
    </p:extLst>
  </p:cSld>
  <p:clrMapOvr>
    <a:masterClrMapping/>
  </p:clrMapOvr>
  <p:transition>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5563" y="0"/>
            <a:ext cx="5955477" cy="923330"/>
          </a:xfrm>
          <a:prstGeom prst="rect">
            <a:avLst/>
          </a:prstGeom>
          <a:noFill/>
        </p:spPr>
        <p:txBody>
          <a:bodyPr wrap="none" lIns="91440" tIns="45720" rIns="91440" bIns="45720">
            <a:spAutoFit/>
          </a:bodyPr>
          <a:lstStyle/>
          <a:p>
            <a:pPr algn="ctr"/>
            <a:r>
              <a:rPr lang="mk-MK" sz="5400" b="1" cap="none" spc="0" dirty="0" smtClean="0">
                <a:ln w="22225">
                  <a:solidFill>
                    <a:schemeClr val="accent2"/>
                  </a:solidFill>
                  <a:prstDash val="solid"/>
                </a:ln>
                <a:solidFill>
                  <a:schemeClr val="accent2">
                    <a:lumMod val="40000"/>
                    <a:lumOff val="60000"/>
                  </a:schemeClr>
                </a:solidFill>
                <a:effectLst/>
              </a:rPr>
              <a:t>Водопади Игуази</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3" name="Rectangle 2"/>
          <p:cNvSpPr/>
          <p:nvPr/>
        </p:nvSpPr>
        <p:spPr>
          <a:xfrm>
            <a:off x="275052" y="923330"/>
            <a:ext cx="4171537" cy="5909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b="1" dirty="0" smtClean="0">
                <a:solidFill>
                  <a:schemeClr val="bg1"/>
                </a:solidFill>
              </a:rPr>
              <a:t>Овие водопади се наоѓаат на реката Игуасу, која поминува на границата помеѓу Бразил и Аргентина. Водопадите ја делат реката на горна и долна. Најголемиот дел од неа поминува низ Бразил</a:t>
            </a:r>
            <a:endParaRPr lang="ru-RU" b="1" i="0" dirty="0" smtClean="0">
              <a:solidFill>
                <a:schemeClr val="bg1"/>
              </a:solidFill>
              <a:effectLst/>
              <a:latin typeface="Roboto"/>
            </a:endParaRPr>
          </a:p>
          <a:p>
            <a:r>
              <a:rPr lang="ru-RU" b="1" i="0" dirty="0" smtClean="0">
                <a:solidFill>
                  <a:schemeClr val="bg1"/>
                </a:solidFill>
                <a:effectLst/>
                <a:latin typeface="Roboto"/>
              </a:rPr>
              <a:t>Водопадите, кои се лоцирани во националниот парк Игуазу во Аргентина и Игуасу во Бразил, се состојат од 275 водопади со висина од 70 метри, во должина од 2,7 километри.</a:t>
            </a:r>
          </a:p>
          <a:p>
            <a:r>
              <a:rPr lang="ru-RU" b="1" i="0" dirty="0" smtClean="0">
                <a:solidFill>
                  <a:schemeClr val="bg1"/>
                </a:solidFill>
                <a:effectLst/>
                <a:latin typeface="Roboto"/>
              </a:rPr>
              <a:t>Реката Игуазу е притока на Парана, од прочуените хидроелектрани Итаипу.</a:t>
            </a:r>
          </a:p>
          <a:p>
            <a:r>
              <a:rPr lang="ru-RU" b="1" i="0" dirty="0" smtClean="0">
                <a:solidFill>
                  <a:schemeClr val="bg1"/>
                </a:solidFill>
                <a:effectLst/>
                <a:latin typeface="Roboto"/>
              </a:rPr>
              <a:t>Во близина на водопадот, од секоја страна на реката, се наоѓаат два градa, бразилскиот Фоз до Игуасу и аргентинскиот Пуерто Игуазу</a:t>
            </a:r>
          </a:p>
        </p:txBody>
      </p:sp>
      <p:pic>
        <p:nvPicPr>
          <p:cNvPr id="5122" name="Picture 2" descr="Легендата за создавањето на неверојатните водопади Игуас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115" y="792444"/>
            <a:ext cx="4389436" cy="329402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Легендата за создавањето на неверојатните водопади Игуас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115" y="3296880"/>
            <a:ext cx="5089525" cy="3396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924793"/>
      </p:ext>
    </p:extLst>
  </p:cSld>
  <p:clrMapOvr>
    <a:masterClrMapping/>
  </p:clrMapOvr>
  <p:transition>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84163" y="186035"/>
            <a:ext cx="2217274" cy="923330"/>
          </a:xfrm>
          <a:prstGeom prst="rect">
            <a:avLst/>
          </a:prstGeom>
          <a:noFill/>
        </p:spPr>
        <p:txBody>
          <a:bodyPr wrap="none" lIns="91440" tIns="45720" rIns="91440" bIns="45720">
            <a:spAutoFit/>
          </a:bodyPr>
          <a:lstStyle/>
          <a:p>
            <a:pPr algn="ctr"/>
            <a:r>
              <a:rPr lang="mk-MK" sz="5400" b="1" dirty="0" smtClean="0">
                <a:ln w="22225">
                  <a:solidFill>
                    <a:schemeClr val="accent2"/>
                  </a:solidFill>
                  <a:prstDash val="solid"/>
                </a:ln>
                <a:solidFill>
                  <a:schemeClr val="accent2">
                    <a:lumMod val="40000"/>
                    <a:lumOff val="60000"/>
                  </a:schemeClr>
                </a:solidFill>
              </a:rPr>
              <a:t>ЕЗЕРА</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4" name="Rectangle 3"/>
          <p:cNvSpPr/>
          <p:nvPr/>
        </p:nvSpPr>
        <p:spPr>
          <a:xfrm>
            <a:off x="241300" y="186035"/>
            <a:ext cx="3162300" cy="3158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07000"/>
              </a:lnSpc>
              <a:spcAft>
                <a:spcPts val="800"/>
              </a:spcAft>
            </a:pPr>
            <a:r>
              <a:rPr lang="en-US" dirty="0" smtClean="0">
                <a:solidFill>
                  <a:srgbClr val="000000"/>
                </a:solidFill>
                <a:effectLst/>
                <a:latin typeface="inherit"/>
                <a:ea typeface="Times New Roman" panose="02020603050405020304" pitchFamily="18"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Езера</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На</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Андите</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има</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голем</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број</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на</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леднички</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езера</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Најголемо</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е </a:t>
            </a:r>
            <a:r>
              <a:rPr lang="en-US" b="1"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Титикака</a:t>
            </a:r>
            <a:r>
              <a:rPr lang="en-US" b="1"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Додека</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во</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крајбрежните</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деловид</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на</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Атлантскиот</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Океан</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се</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среќаваат</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повеќе</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езера</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b="1"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Лагуни</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залив</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одвоен</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од</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морето</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со</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песочни</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dirty="0" err="1"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наноси</a:t>
            </a:r>
            <a:r>
              <a:rPr lang="en-US" dirty="0" smtClean="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239" y="1153718"/>
            <a:ext cx="3505398" cy="4381748"/>
          </a:xfrm>
          <a:prstGeom prst="rect">
            <a:avLst/>
          </a:prstGeom>
        </p:spPr>
      </p:pic>
    </p:spTree>
    <p:extLst>
      <p:ext uri="{BB962C8B-B14F-4D97-AF65-F5344CB8AC3E}">
        <p14:creationId xmlns:p14="http://schemas.microsoft.com/office/powerpoint/2010/main" val="3938326778"/>
      </p:ext>
    </p:extLst>
  </p:cSld>
  <p:clrMapOvr>
    <a:masterClrMapping/>
  </p:clrMapOvr>
  <p:transition>
    <p:comb/>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540</Words>
  <Application>Microsoft Office PowerPoint</Application>
  <PresentationFormat>Widescreen</PresentationFormat>
  <Paragraphs>37</Paragraphs>
  <Slides>10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Calibri</vt:lpstr>
      <vt:lpstr>Helvetica</vt:lpstr>
      <vt:lpstr>inherit</vt:lpstr>
      <vt:lpstr>Open Sans</vt:lpstr>
      <vt:lpstr>Roboto</vt:lpstr>
      <vt:lpstr>Segoe UI</vt:lpstr>
      <vt:lpstr>Times New Roman</vt:lpstr>
      <vt:lpstr>Trebuchet MS</vt:lpstr>
      <vt:lpstr>Wingdings 3</vt:lpstr>
      <vt:lpstr>Facet</vt:lpstr>
      <vt:lpstr>PowerPoint Presentation</vt:lpstr>
      <vt:lpstr>Реките од Јужна Америка истекуваат во водите на Атлантскиот и Тихиот Океан, а мал дел од Андите претставува внатрешно неистечно подрачје. Поради големата површина која ја зафаќаат Андите во Западниот дел, сливната територија на Тихи Океан е значително помала.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10</cp:revision>
  <dcterms:created xsi:type="dcterms:W3CDTF">2020-03-20T00:09:59Z</dcterms:created>
  <dcterms:modified xsi:type="dcterms:W3CDTF">2020-03-20T01:58:49Z</dcterms:modified>
</cp:coreProperties>
</file>