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8C699-D4FF-4123-A14B-DC1BCE60094B}" type="datetimeFigureOut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D239-92BD-42A3-9F22-79D93E72A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322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8C699-D4FF-4123-A14B-DC1BCE60094B}" type="datetimeFigureOut">
              <a:rPr lang="en-US" smtClean="0"/>
              <a:t>23-Mar-20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D239-92BD-42A3-9F22-79D93E72A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8C699-D4FF-4123-A14B-DC1BCE60094B}" type="datetimeFigureOut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D239-92BD-42A3-9F22-79D93E72A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27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8C699-D4FF-4123-A14B-DC1BCE60094B}" type="datetimeFigureOut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D239-92BD-42A3-9F22-79D93E72A6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6993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8C699-D4FF-4123-A14B-DC1BCE60094B}" type="datetimeFigureOut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D239-92BD-42A3-9F22-79D93E72A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00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8C699-D4FF-4123-A14B-DC1BCE60094B}" type="datetimeFigureOut">
              <a:rPr lang="en-US" smtClean="0"/>
              <a:t>23-Mar-20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D239-92BD-42A3-9F22-79D93E72A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94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8C699-D4FF-4123-A14B-DC1BCE60094B}" type="datetimeFigureOut">
              <a:rPr lang="en-US" smtClean="0"/>
              <a:t>23-Mar-20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D239-92BD-42A3-9F22-79D93E72A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11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8C699-D4FF-4123-A14B-DC1BCE60094B}" type="datetimeFigureOut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D239-92BD-42A3-9F22-79D93E72A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511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8C699-D4FF-4123-A14B-DC1BCE60094B}" type="datetimeFigureOut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D239-92BD-42A3-9F22-79D93E72A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24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8C699-D4FF-4123-A14B-DC1BCE60094B}" type="datetimeFigureOut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D239-92BD-42A3-9F22-79D93E72A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2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8C699-D4FF-4123-A14B-DC1BCE60094B}" type="datetimeFigureOut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D239-92BD-42A3-9F22-79D93E72A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65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8C699-D4FF-4123-A14B-DC1BCE60094B}" type="datetimeFigureOut">
              <a:rPr lang="en-US" smtClean="0"/>
              <a:t>23-Mar-20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D239-92BD-42A3-9F22-79D93E72A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823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8C699-D4FF-4123-A14B-DC1BCE60094B}" type="datetimeFigureOut">
              <a:rPr lang="en-US" smtClean="0"/>
              <a:t>23-Mar-20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D239-92BD-42A3-9F22-79D93E72A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80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8C699-D4FF-4123-A14B-DC1BCE60094B}" type="datetimeFigureOut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D239-92BD-42A3-9F22-79D93E72A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30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8C699-D4FF-4123-A14B-DC1BCE60094B}" type="datetimeFigureOut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D239-92BD-42A3-9F22-79D93E72A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12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8C699-D4FF-4123-A14B-DC1BCE60094B}" type="datetimeFigureOut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D239-92BD-42A3-9F22-79D93E72A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0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8C699-D4FF-4123-A14B-DC1BCE60094B}" type="datetimeFigureOut">
              <a:rPr lang="en-US" smtClean="0"/>
              <a:t>23-Mar-20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0D239-92BD-42A3-9F22-79D93E72A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1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148C699-D4FF-4123-A14B-DC1BCE60094B}" type="datetimeFigureOut">
              <a:rPr lang="en-US" smtClean="0"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0D239-92BD-42A3-9F22-79D93E72A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1118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kedonski.info/search/%D1%81%D0%BE?where=undefined&amp;position=undefined" TargetMode="External"/><Relationship Id="rId3" Type="http://schemas.openxmlformats.org/officeDocument/2006/relationships/hyperlink" Target="http://www.makedonski.info/search/%D0%BF%D1%80%D0%B5%D0%B4%D0%B0%D0%B4%D0%B5%D0%BD%D0%BE?where=undefined&amp;position=undefined" TargetMode="External"/><Relationship Id="rId7" Type="http://schemas.openxmlformats.org/officeDocument/2006/relationships/hyperlink" Target="http://www.makedonski.info/search/%D1%84%D0%BE%D1%80%D0%BC%D1%83%D0%BB%D0%B0%D1%80?where=undefined&amp;position=undefined" TargetMode="External"/><Relationship Id="rId2" Type="http://schemas.openxmlformats.org/officeDocument/2006/relationships/hyperlink" Target="http://www.makedonski.info/search/%D1%81%D0%BE%D0%BE%D0%BF%D1%88%D1%82%D0%B5%D0%BD%D0%B8%D0%B5?where=undefined&amp;position=undefine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kedonski.info/search/%D0%B1%D0%BB%D0%B0%D0%BD%D0%BA%D0%B5%D1%82%D0%B0?where=undefined&amp;position=undefined" TargetMode="External"/><Relationship Id="rId5" Type="http://schemas.openxmlformats.org/officeDocument/2006/relationships/hyperlink" Target="http://www.makedonski.info/search/%D1%82%D0%B5%D0%BB%D0%B5%D0%B3%D1%80%D0%B0%D1%84?where=undefined&amp;position=undefined" TargetMode="External"/><Relationship Id="rId4" Type="http://schemas.openxmlformats.org/officeDocument/2006/relationships/hyperlink" Target="http://www.makedonski.info/search/%D0%BF%D0%BE?where=undefined&amp;position=undefined" TargetMode="External"/><Relationship Id="rId9" Type="http://schemas.openxmlformats.org/officeDocument/2006/relationships/hyperlink" Target="http://www.makedonski.info/search/%D1%82%D0%B0%D0%BA%D0%B2%D0%BE?where=undefined&amp;position=undefine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E5251-973D-4233-87E4-8942610703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 за службена комуникација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98C056-86F2-4C4A-908F-2B923F8201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mk-MK" b="1" dirty="0"/>
          </a:p>
          <a:p>
            <a:r>
              <a:rPr lang="mk-MK" b="1" dirty="0"/>
              <a:t>Наставник: Александра Лазаревска</a:t>
            </a:r>
          </a:p>
          <a:p>
            <a:r>
              <a:rPr lang="mk-MK" b="1" dirty="0"/>
              <a:t>ОУ „Даме Груев“ - Битола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4488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3B672-3606-4E33-8580-1DF51E501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C7BF0-9047-41FF-935D-B333DC70F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mk-MK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Пополнете пријава за упис во средно училиште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mk-MK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 на средното училиште - - - - - - - - - - - - - - - - - - - - - - - - - - - - - </a:t>
            </a:r>
          </a:p>
          <a:p>
            <a:pPr algn="just"/>
            <a:r>
              <a:rPr lang="mk-MK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Место, општина - - - - - - - - - - - - - - - - - - - - - - - - - - - - - - - - - - - - - -</a:t>
            </a:r>
          </a:p>
          <a:p>
            <a:pPr algn="just"/>
            <a:r>
              <a:rPr lang="mk-MK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 и презиме на ученикот - - - - - - - - - - - - - - - - - - - - - - - - - - - - - -</a:t>
            </a:r>
          </a:p>
          <a:p>
            <a:pPr algn="just"/>
            <a:r>
              <a:rPr lang="mk-MK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 и презиме на родителот / старателот - - - - - - - - - - - - - - - - - - - -    </a:t>
            </a:r>
          </a:p>
          <a:p>
            <a:pPr algn="just"/>
            <a:r>
              <a:rPr lang="mk-MK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 на завршеното основно училиште - - - - - - - - - - - - - - - - - - - -</a:t>
            </a:r>
          </a:p>
          <a:p>
            <a:pPr algn="just"/>
            <a:r>
              <a:rPr lang="mk-MK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Учебна година во која се запишува ученикот - - - - - - - - - - - - - - - - -</a:t>
            </a:r>
          </a:p>
          <a:p>
            <a:pPr algn="just"/>
            <a:r>
              <a:rPr lang="mk-MK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Заокружи ја насоката за упис во средно училиште - - - - - - - - - - - - -</a:t>
            </a:r>
          </a:p>
          <a:p>
            <a:pPr algn="just"/>
            <a:endParaRPr lang="mk-MK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mk-MK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Гимназиска насока</a:t>
            </a:r>
          </a:p>
          <a:p>
            <a:pPr algn="just"/>
            <a:r>
              <a:rPr lang="mk-MK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Б. Средно - стручна насока</a:t>
            </a:r>
          </a:p>
          <a:p>
            <a:pPr algn="just"/>
            <a:endParaRPr lang="mk-MK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mk-MK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Датум                                                                   Потпис на ученикот</a:t>
            </a:r>
          </a:p>
          <a:p>
            <a:pPr algn="just"/>
            <a:r>
              <a:rPr lang="mk-MK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- - - - - - - -                                                              - - - - - - - - - - - - - - -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731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4AFF9-61C4-4D25-870C-4E580EDB7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Пополнете банкарска уплатница!</a:t>
            </a:r>
            <a:b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88D92-B5C6-486B-B2B8-1D1AE822F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186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8CD24-1DA8-4251-8B6D-6E30FE83A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Пријава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2BC9A-F9E2-4791-9C1D-846AA4A86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mk-MK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Назив на средното училиште  </a:t>
            </a:r>
            <a:r>
              <a:rPr lang="mk-MK" alt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СОУ Гимназија ,, Јосип Броз Тито “ - Битола </a:t>
            </a:r>
          </a:p>
          <a:p>
            <a:r>
              <a:rPr lang="mk-MK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Место, општина  </a:t>
            </a:r>
            <a:r>
              <a:rPr lang="mk-MK" alt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Битола, Битола</a:t>
            </a:r>
          </a:p>
          <a:p>
            <a:r>
              <a:rPr lang="mk-MK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 и презиме на ученикот  </a:t>
            </a:r>
            <a:r>
              <a:rPr lang="mk-MK" alt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Маја Радевска</a:t>
            </a:r>
          </a:p>
          <a:p>
            <a:r>
              <a:rPr lang="mk-MK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 и презиме на родителот / старателот </a:t>
            </a:r>
            <a:r>
              <a:rPr lang="mk-MK" alt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Пеце Радевски</a:t>
            </a:r>
          </a:p>
          <a:p>
            <a:r>
              <a:rPr lang="mk-MK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Назив на завршеното основно училиште </a:t>
            </a:r>
            <a:r>
              <a:rPr lang="mk-MK" alt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ОУ ,,Даме Груев “ - Битола</a:t>
            </a:r>
          </a:p>
          <a:p>
            <a:r>
              <a:rPr lang="mk-MK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Учебна година во која се запишува ученикот </a:t>
            </a:r>
            <a:r>
              <a:rPr lang="mk-MK" alt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/ 2021</a:t>
            </a:r>
          </a:p>
          <a:p>
            <a:r>
              <a:rPr lang="mk-MK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Заокружи ја насоката за упис во средно училиште </a:t>
            </a:r>
            <a:r>
              <a:rPr lang="mk-MK" alt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Гимназиска насока</a:t>
            </a:r>
            <a:endParaRPr lang="mk-MK" alt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k-MK" alt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mk-MK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Гимназиска насока</a:t>
            </a:r>
          </a:p>
          <a:p>
            <a:r>
              <a:rPr lang="mk-MK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 Средно - стручна насока</a:t>
            </a:r>
          </a:p>
          <a:p>
            <a:endParaRPr lang="mk-MK" alt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mk-MK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Датум                                                                   Потпис на ученикот</a:t>
            </a:r>
          </a:p>
          <a:p>
            <a:r>
              <a:rPr lang="mk-MK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alt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20.6.2019 година</a:t>
            </a:r>
            <a:r>
              <a:rPr lang="mk-MK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- - - - - - - - - - - - - - -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EEA32-51A6-4988-A1FB-B09E6BC16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Телеграма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643D2-6AF8-42CE-8D23-87E0DC655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b="1" dirty="0"/>
              <a:t> </a:t>
            </a:r>
            <a:r>
              <a:rPr lang="mk-MK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Соопштение</a:t>
            </a:r>
            <a:r>
              <a:rPr lang="mk-MK" b="1" dirty="0"/>
              <a:t> </a:t>
            </a:r>
            <a:r>
              <a:rPr lang="mk-MK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предадено</a:t>
            </a:r>
            <a:r>
              <a:rPr lang="mk-MK" b="1" dirty="0"/>
              <a:t> </a:t>
            </a:r>
            <a:r>
              <a:rPr lang="mk-MK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по</a:t>
            </a:r>
            <a:r>
              <a:rPr lang="mk-MK" b="1" dirty="0"/>
              <a:t> </a:t>
            </a:r>
            <a:r>
              <a:rPr lang="mk-MK" b="1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телеграф</a:t>
            </a:r>
            <a:r>
              <a:rPr lang="mk-MK" b="1" dirty="0"/>
              <a:t>.</a:t>
            </a:r>
          </a:p>
          <a:p>
            <a:r>
              <a:rPr lang="ru-RU" b="1" dirty="0"/>
              <a:t> </a:t>
            </a:r>
            <a:r>
              <a:rPr lang="ru-RU" b="1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Бланкета</a:t>
            </a:r>
            <a:r>
              <a:rPr lang="ru-RU" b="1" dirty="0"/>
              <a:t>, </a:t>
            </a:r>
            <a:r>
              <a:rPr lang="ru-RU" b="1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формулар</a:t>
            </a:r>
            <a:r>
              <a:rPr lang="ru-RU" b="1" dirty="0"/>
              <a:t> </a:t>
            </a:r>
            <a:r>
              <a:rPr lang="ru-RU" b="1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со</a:t>
            </a:r>
            <a:r>
              <a:rPr lang="ru-RU" b="1" dirty="0"/>
              <a:t> </a:t>
            </a:r>
            <a:r>
              <a:rPr lang="ru-RU" b="1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такво</a:t>
            </a:r>
            <a:r>
              <a:rPr lang="ru-RU" b="1" dirty="0"/>
              <a:t> </a:t>
            </a:r>
            <a:r>
              <a:rPr lang="ru-RU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соопштение</a:t>
            </a:r>
            <a:r>
              <a:rPr lang="ru-RU" b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035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A7480-9B10-40C4-B207-8BE6F2871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Телеграма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28D20-48D3-4567-9E78-E452AC339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mk-MK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Испраќа: Миле Јанковски                                    Датум: 15.03.2010год.</a:t>
            </a:r>
          </a:p>
          <a:p>
            <a:pPr marL="0" indent="0">
              <a:buNone/>
            </a:pPr>
            <a:r>
              <a:rPr lang="mk-MK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mk-MK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Прима: Калина Настева, ул. Илинден бр.74 Куманово</a:t>
            </a:r>
          </a:p>
          <a:p>
            <a:pPr marL="0" indent="0">
              <a:buNone/>
            </a:pPr>
            <a:r>
              <a:rPr lang="mk-MK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mk-MK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Авионот денес не полета поради магла на аеродромот. Се враќам со утрешниот лет во 12 часот. Чекајте ме пред аеродромската зграда во Скопје во 16 часот; со мене ќе дојде и Ангеле.</a:t>
            </a:r>
          </a:p>
          <a:p>
            <a:pPr marL="0" indent="0">
              <a:buNone/>
            </a:pPr>
            <a:r>
              <a:rPr lang="mk-MK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</a:p>
          <a:p>
            <a:pPr marL="0" indent="0">
              <a:buNone/>
            </a:pPr>
            <a:r>
              <a:rPr lang="mk-MK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Миле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019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05CF4-10BD-4059-A788-54C18869F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Банкарска уплатница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8B26A-AB4F-4644-A884-A45EA33E8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8"/>
            <a:ext cx="11353800" cy="5167312"/>
          </a:xfrm>
        </p:spPr>
        <p:txBody>
          <a:bodyPr>
            <a:normAutofit fontScale="25000" lnSpcReduction="20000"/>
          </a:bodyPr>
          <a:lstStyle/>
          <a:p>
            <a:endParaRPr lang="mk-MK" altLang="en-US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mk-MK" altLang="en-US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НАЛОГОДАВАЧ</a:t>
            </a:r>
            <a:r>
              <a:rPr lang="mk-MK" altLang="en-US" sz="5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</a:t>
            </a:r>
            <a:r>
              <a:rPr lang="mk-MK" altLang="en-US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ПРИМАЧ</a:t>
            </a:r>
          </a:p>
          <a:p>
            <a:pPr marL="0" indent="0">
              <a:buNone/>
            </a:pPr>
            <a:r>
              <a:rPr lang="mk-MK" altLang="en-US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Назив и седиште на налогодавач                                                    Назив и седиште на примач</a:t>
            </a:r>
          </a:p>
          <a:p>
            <a:pPr marL="0" indent="0">
              <a:buNone/>
            </a:pPr>
            <a:r>
              <a:rPr lang="mk-MK" altLang="en-US" sz="5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 Јанев, ул. Кочо Рацин, бр.35/4, Битола                                           ЈУОГД ,, Пролет “</a:t>
            </a:r>
          </a:p>
          <a:p>
            <a:pPr marL="0" indent="0">
              <a:buNone/>
            </a:pPr>
            <a:endParaRPr lang="mk-MK" altLang="en-US" sz="5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mk-MK" altLang="en-US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Банка на налогодавач                                                                             Банка на примач</a:t>
            </a:r>
          </a:p>
          <a:p>
            <a:pPr marL="0" indent="0">
              <a:buNone/>
            </a:pPr>
            <a:r>
              <a:rPr lang="mk-MK" altLang="en-US" sz="5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****************                                                                                  *************</a:t>
            </a:r>
          </a:p>
          <a:p>
            <a:pPr marL="0" indent="0">
              <a:buNone/>
            </a:pPr>
            <a:endParaRPr lang="mk-MK" altLang="en-US" sz="5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mk-MK" altLang="en-US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Даночен број                                                                                            Износ, МКД</a:t>
            </a:r>
          </a:p>
          <a:p>
            <a:pPr marL="0" indent="0">
              <a:buNone/>
            </a:pPr>
            <a:r>
              <a:rPr lang="mk-MK" altLang="en-US" sz="5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348700095                                                                                                            500,00</a:t>
            </a:r>
          </a:p>
          <a:p>
            <a:pPr marL="0" indent="0">
              <a:buNone/>
            </a:pPr>
            <a:endParaRPr lang="mk-MK" altLang="en-US" sz="5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mk-MK" altLang="en-US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Повикување на број                                                                                Уплатна сметка</a:t>
            </a:r>
          </a:p>
          <a:p>
            <a:pPr marL="0" indent="0">
              <a:buNone/>
            </a:pPr>
            <a:r>
              <a:rPr lang="mk-MK" altLang="en-US" sz="5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8857466 -3                                                                                                 300 - 07</a:t>
            </a:r>
          </a:p>
          <a:p>
            <a:pPr marL="0" indent="0">
              <a:buNone/>
            </a:pPr>
            <a:endParaRPr lang="mk-MK" altLang="en-US" sz="5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mk-MK" altLang="en-US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 на дознака                                                                                  Сметка на буџетски корисник</a:t>
            </a:r>
          </a:p>
          <a:p>
            <a:pPr marL="0" indent="0">
              <a:buNone/>
            </a:pPr>
            <a:r>
              <a:rPr lang="mk-MK" altLang="en-US" sz="5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*************                                                                                  9940039822</a:t>
            </a:r>
          </a:p>
          <a:p>
            <a:pPr marL="0" indent="0">
              <a:buNone/>
            </a:pPr>
            <a:endParaRPr lang="mk-MK" altLang="en-US" sz="5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mk-MK" altLang="en-US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Потпис                                                                                                      Датум на уплата</a:t>
            </a:r>
          </a:p>
          <a:p>
            <a:pPr marL="0" indent="0">
              <a:buNone/>
            </a:pPr>
            <a:r>
              <a:rPr lang="mk-MK" altLang="en-US" sz="5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**********                                                                                               04.05.2010 год.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871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2CA8710-4A67-44EE-A584-E9B125E468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722412"/>
            <a:ext cx="10853420" cy="545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7906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7FF4769-6D72-4D56-9A38-8E56AE1846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11590020" cy="597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8021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8AE6D-3BEA-42BD-9919-9C1A0F4B9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Размисли: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BBA2F-2942-47C9-9ACB-17118CA42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Какви податоци се изнесени во претходните текстови?</a:t>
            </a:r>
          </a:p>
          <a:p>
            <a:endParaRPr lang="mk-MK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mk-MK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Што забележа во однос на јазикот на кој се напишани?</a:t>
            </a:r>
          </a:p>
          <a:p>
            <a:endParaRPr lang="mk-MK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348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ED158-159D-4B3F-A5D0-CBAB4DAA7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Запомни: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D92D3-C682-48A7-9EA7-17302D0C8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" y="1325880"/>
            <a:ext cx="11993880" cy="5166995"/>
          </a:xfrm>
        </p:spPr>
        <p:txBody>
          <a:bodyPr/>
          <a:lstStyle/>
          <a:p>
            <a:pPr algn="just"/>
            <a:r>
              <a:rPr lang="mk-MK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 секојдневниот живот имаш потреба да пишуваш пријави, телеграми, службени обрасци, формулари за пријавување во разни институции ( зачленување во младински организации, спортски клубови, престој во странство и сл. ). Тие имаат специфична структура и користат јасна и прецизна мисла со презентирање лични податоци на службен јазик. Со нив се служиш кога користиш услуги на банки, пошти, судови и сл.</a:t>
            </a:r>
          </a:p>
          <a:p>
            <a:pPr algn="just"/>
            <a:r>
              <a:rPr lang="mk-MK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Во последно време, дел од улогата на телеграмата ја преземаат современите средства за комуникација ( телефон, компјутер и сл. 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9747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</TotalTime>
  <Words>632</Words>
  <Application>Microsoft Office PowerPoint</Application>
  <PresentationFormat>Widescreen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Ion</vt:lpstr>
      <vt:lpstr>Форми за службена комуникација</vt:lpstr>
      <vt:lpstr>Пријава</vt:lpstr>
      <vt:lpstr>                          Телеграма</vt:lpstr>
      <vt:lpstr>Телеграма</vt:lpstr>
      <vt:lpstr>Банкарска уплатница</vt:lpstr>
      <vt:lpstr>PowerPoint Presentation</vt:lpstr>
      <vt:lpstr>PowerPoint Presentation</vt:lpstr>
      <vt:lpstr>Размисли:</vt:lpstr>
      <vt:lpstr>Запомни:</vt:lpstr>
      <vt:lpstr>Задача:</vt:lpstr>
      <vt:lpstr>Пополнете банкарска уплатница!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 за службена комуникација</dc:title>
  <dc:creator>Lazarevski</dc:creator>
  <cp:lastModifiedBy>Lazarevski</cp:lastModifiedBy>
  <cp:revision>3</cp:revision>
  <dcterms:created xsi:type="dcterms:W3CDTF">2020-03-23T20:53:01Z</dcterms:created>
  <dcterms:modified xsi:type="dcterms:W3CDTF">2020-03-23T21:14:22Z</dcterms:modified>
</cp:coreProperties>
</file>