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6B83-38D4-496C-89D8-E7DA261571C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F13-AB3D-4F46-B458-1FA0CD762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6B83-38D4-496C-89D8-E7DA261571C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F13-AB3D-4F46-B458-1FA0CD762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6B83-38D4-496C-89D8-E7DA261571C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F13-AB3D-4F46-B458-1FA0CD762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6B83-38D4-496C-89D8-E7DA261571C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F13-AB3D-4F46-B458-1FA0CD762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6B83-38D4-496C-89D8-E7DA261571C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F13-AB3D-4F46-B458-1FA0CD762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6B83-38D4-496C-89D8-E7DA261571C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F13-AB3D-4F46-B458-1FA0CD762B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6B83-38D4-496C-89D8-E7DA261571C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F13-AB3D-4F46-B458-1FA0CD762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6B83-38D4-496C-89D8-E7DA261571C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F13-AB3D-4F46-B458-1FA0CD762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6B83-38D4-496C-89D8-E7DA261571C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F13-AB3D-4F46-B458-1FA0CD762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6B83-38D4-496C-89D8-E7DA261571C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BAAF13-AB3D-4F46-B458-1FA0CD762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6B83-38D4-496C-89D8-E7DA261571C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F13-AB3D-4F46-B458-1FA0CD762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ED6B83-38D4-496C-89D8-E7DA261571C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5BAAF13-AB3D-4F46-B458-1FA0CD762B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Физичко образование, спорт и здравје.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Наставник – Васко василевски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6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2000" dirty="0" smtClean="0"/>
              <a:t>Вежби за врат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0" dirty="0" smtClean="0"/>
              <a:t>Везби за размрдување на вратот.</a:t>
            </a:r>
          </a:p>
          <a:p>
            <a:r>
              <a:rPr lang="mk-MK" b="0" dirty="0" smtClean="0"/>
              <a:t>Седнати сме на столица,</a:t>
            </a:r>
          </a:p>
          <a:p>
            <a:r>
              <a:rPr lang="mk-MK" b="0" dirty="0" smtClean="0"/>
              <a:t>Рацете ги поставуваме покрај телото,</a:t>
            </a:r>
          </a:p>
          <a:p>
            <a:r>
              <a:rPr lang="mk-MK" b="0" dirty="0" smtClean="0"/>
              <a:t>Со главата движиме лево – десно</a:t>
            </a:r>
          </a:p>
          <a:p>
            <a:r>
              <a:rPr lang="mk-MK" b="0" dirty="0" smtClean="0"/>
              <a:t>Горе – долу.</a:t>
            </a:r>
          </a:p>
          <a:p>
            <a:endParaRPr lang="mk-MK" b="0" dirty="0"/>
          </a:p>
          <a:p>
            <a:r>
              <a:rPr lang="mk-MK" b="0" dirty="0" smtClean="0"/>
              <a:t>8 – 10 повторувања </a:t>
            </a:r>
          </a:p>
          <a:p>
            <a:r>
              <a:rPr lang="mk-MK" b="0" dirty="0" smtClean="0"/>
              <a:t>Во двете страни.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548680"/>
            <a:ext cx="2531121" cy="3933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6219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2000" dirty="0" smtClean="0"/>
              <a:t>Вежби за рамен појас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0" dirty="0" smtClean="0"/>
              <a:t>Зајакнување на рамениците.</a:t>
            </a:r>
          </a:p>
          <a:p>
            <a:r>
              <a:rPr lang="mk-MK" b="0" dirty="0" smtClean="0"/>
              <a:t>Седнати на столче,</a:t>
            </a:r>
          </a:p>
          <a:p>
            <a:r>
              <a:rPr lang="mk-MK" b="0" dirty="0" smtClean="0"/>
              <a:t>грбот исправен,</a:t>
            </a:r>
          </a:p>
          <a:p>
            <a:r>
              <a:rPr lang="mk-MK" b="0" dirty="0" smtClean="0"/>
              <a:t>Рацете ги одрачуваме и опишуваме</a:t>
            </a:r>
          </a:p>
          <a:p>
            <a:r>
              <a:rPr lang="mk-MK" b="0" dirty="0"/>
              <a:t>б</a:t>
            </a:r>
            <a:r>
              <a:rPr lang="mk-MK" b="0" dirty="0" smtClean="0"/>
              <a:t>очни кругови во една страна,</a:t>
            </a:r>
          </a:p>
          <a:p>
            <a:r>
              <a:rPr lang="mk-MK" b="0" dirty="0"/>
              <a:t>а</a:t>
            </a:r>
            <a:r>
              <a:rPr lang="mk-MK" b="0" dirty="0" smtClean="0"/>
              <a:t> потоа и во другата страна.</a:t>
            </a:r>
          </a:p>
          <a:p>
            <a:endParaRPr lang="mk-MK" b="0" dirty="0"/>
          </a:p>
          <a:p>
            <a:r>
              <a:rPr lang="mk-MK" b="0" dirty="0" smtClean="0"/>
              <a:t>8 – 10 повторувања</a:t>
            </a:r>
          </a:p>
          <a:p>
            <a:r>
              <a:rPr lang="mk-MK" b="0" dirty="0"/>
              <a:t>в</a:t>
            </a:r>
            <a:r>
              <a:rPr lang="mk-MK" b="0" dirty="0" smtClean="0"/>
              <a:t>о двете страни</a:t>
            </a:r>
          </a:p>
          <a:p>
            <a:endParaRPr lang="en-US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548680"/>
            <a:ext cx="2696934" cy="366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76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2000" dirty="0" smtClean="0"/>
              <a:t>Вежби за труп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0" dirty="0" smtClean="0"/>
              <a:t>Истегнување на бочниот дел на </a:t>
            </a:r>
          </a:p>
          <a:p>
            <a:r>
              <a:rPr lang="mk-MK" b="0" dirty="0" smtClean="0"/>
              <a:t>Грбот и телото.</a:t>
            </a:r>
          </a:p>
          <a:p>
            <a:r>
              <a:rPr lang="mk-MK" b="0" dirty="0" smtClean="0"/>
              <a:t>Седнати на столче,</a:t>
            </a:r>
          </a:p>
          <a:p>
            <a:r>
              <a:rPr lang="mk-MK" b="0" dirty="0"/>
              <a:t>г</a:t>
            </a:r>
            <a:r>
              <a:rPr lang="mk-MK" b="0" dirty="0" smtClean="0"/>
              <a:t>рбот исправен, една рака подигната</a:t>
            </a:r>
          </a:p>
          <a:p>
            <a:r>
              <a:rPr lang="mk-MK" b="0" dirty="0"/>
              <a:t>н</a:t>
            </a:r>
            <a:r>
              <a:rPr lang="mk-MK" b="0" dirty="0" smtClean="0"/>
              <a:t>агоре, изведуваме одклон</a:t>
            </a:r>
          </a:p>
          <a:p>
            <a:r>
              <a:rPr lang="mk-MK" b="0" dirty="0" smtClean="0"/>
              <a:t>со трупот во страна па во друга.</a:t>
            </a:r>
          </a:p>
          <a:p>
            <a:endParaRPr lang="mk-MK" b="0" dirty="0"/>
          </a:p>
          <a:p>
            <a:r>
              <a:rPr lang="mk-MK" b="0" dirty="0" smtClean="0"/>
              <a:t>8 – 10 повторувања</a:t>
            </a:r>
          </a:p>
          <a:p>
            <a:r>
              <a:rPr lang="mk-MK" b="0" dirty="0"/>
              <a:t>в</a:t>
            </a:r>
            <a:r>
              <a:rPr lang="mk-MK" b="0" dirty="0" smtClean="0"/>
              <a:t>о двете страни</a:t>
            </a:r>
            <a:endParaRPr lang="en-US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836712"/>
            <a:ext cx="2304256" cy="358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8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2000" dirty="0" smtClean="0"/>
              <a:t>Истегнување на грбот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0" dirty="0" smtClean="0"/>
              <a:t>Стоечки став, позади столчето,</a:t>
            </a:r>
          </a:p>
          <a:p>
            <a:r>
              <a:rPr lang="mk-MK" b="0" dirty="0"/>
              <a:t>р</a:t>
            </a:r>
            <a:r>
              <a:rPr lang="mk-MK" b="0" dirty="0" smtClean="0"/>
              <a:t>ацете поставени на подпирачот на столчето,</a:t>
            </a:r>
          </a:p>
          <a:p>
            <a:r>
              <a:rPr lang="mk-MK" b="0" dirty="0"/>
              <a:t>и</a:t>
            </a:r>
            <a:r>
              <a:rPr lang="mk-MK" b="0" dirty="0" smtClean="0"/>
              <a:t>зведуваме предклон од 90 степени нозе – труп,</a:t>
            </a:r>
          </a:p>
          <a:p>
            <a:r>
              <a:rPr lang="mk-MK" b="0" dirty="0"/>
              <a:t>с</a:t>
            </a:r>
            <a:r>
              <a:rPr lang="mk-MK" b="0" dirty="0" smtClean="0"/>
              <a:t>е спуштсме со ситни покрети на трупот према долу.</a:t>
            </a:r>
          </a:p>
          <a:p>
            <a:endParaRPr lang="mk-MK" b="0" dirty="0"/>
          </a:p>
          <a:p>
            <a:r>
              <a:rPr lang="mk-MK" b="0" dirty="0" smtClean="0"/>
              <a:t>8 – 10 </a:t>
            </a:r>
          </a:p>
          <a:p>
            <a:r>
              <a:rPr lang="mk-MK" b="0" dirty="0" smtClean="0"/>
              <a:t>повторувања</a:t>
            </a:r>
            <a:endParaRPr lang="en-US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769" y="1628800"/>
            <a:ext cx="3007221" cy="2586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9922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2000" dirty="0" smtClean="0"/>
              <a:t>Зајакнување на грбот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0" dirty="0" smtClean="0"/>
              <a:t>Стоечки став, позади столицата,</a:t>
            </a:r>
          </a:p>
          <a:p>
            <a:r>
              <a:rPr lang="mk-MK" b="0" dirty="0"/>
              <a:t>в</a:t>
            </a:r>
            <a:r>
              <a:rPr lang="mk-MK" b="0" dirty="0" smtClean="0"/>
              <a:t>о предклон, рацете во узрачување</a:t>
            </a:r>
          </a:p>
          <a:p>
            <a:r>
              <a:rPr lang="mk-MK" b="0" dirty="0"/>
              <a:t>п</a:t>
            </a:r>
            <a:r>
              <a:rPr lang="mk-MK" b="0" dirty="0" smtClean="0"/>
              <a:t>одпрени на подпирачот од столчето,</a:t>
            </a:r>
          </a:p>
          <a:p>
            <a:r>
              <a:rPr lang="mk-MK" b="0" dirty="0"/>
              <a:t>з</a:t>
            </a:r>
            <a:r>
              <a:rPr lang="mk-MK" b="0" dirty="0" smtClean="0"/>
              <a:t>аножуваме со ногата на</a:t>
            </a:r>
          </a:p>
          <a:p>
            <a:r>
              <a:rPr lang="mk-MK" b="0" dirty="0" smtClean="0"/>
              <a:t>спротивната рака која е узрачена.</a:t>
            </a:r>
          </a:p>
          <a:p>
            <a:endParaRPr lang="mk-MK" b="0" dirty="0"/>
          </a:p>
          <a:p>
            <a:r>
              <a:rPr lang="mk-MK" b="0" dirty="0" smtClean="0"/>
              <a:t>8 – 10 </a:t>
            </a:r>
          </a:p>
          <a:p>
            <a:r>
              <a:rPr lang="mk-MK" b="0" dirty="0"/>
              <a:t>п</a:t>
            </a:r>
            <a:r>
              <a:rPr lang="mk-MK" b="0" dirty="0" smtClean="0"/>
              <a:t>овторувања</a:t>
            </a:r>
          </a:p>
          <a:p>
            <a:r>
              <a:rPr lang="mk-MK" b="0" dirty="0"/>
              <a:t>с</a:t>
            </a:r>
            <a:r>
              <a:rPr lang="mk-MK" b="0" dirty="0" smtClean="0"/>
              <a:t>о двете нозе</a:t>
            </a:r>
            <a:endParaRPr lang="en-US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556792"/>
            <a:ext cx="4104456" cy="315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02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Истегнување и зајакнување на нозе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0" dirty="0" smtClean="0"/>
              <a:t>Стоечки став, пред столчето,</a:t>
            </a:r>
          </a:p>
          <a:p>
            <a:r>
              <a:rPr lang="mk-MK" b="0" dirty="0"/>
              <a:t>р</a:t>
            </a:r>
            <a:r>
              <a:rPr lang="mk-MK" b="0" dirty="0" smtClean="0"/>
              <a:t>ацете подпрени на седиштето од столчето</a:t>
            </a:r>
          </a:p>
          <a:p>
            <a:r>
              <a:rPr lang="mk-MK" b="0" dirty="0" smtClean="0"/>
              <a:t>ја пренесуваме тежината на телото од една</a:t>
            </a:r>
          </a:p>
          <a:p>
            <a:r>
              <a:rPr lang="mk-MK" b="0" dirty="0"/>
              <a:t>н</a:t>
            </a:r>
            <a:r>
              <a:rPr lang="mk-MK" b="0" dirty="0" smtClean="0"/>
              <a:t>а друга нога во чучната позиција.</a:t>
            </a:r>
          </a:p>
          <a:p>
            <a:endParaRPr lang="mk-MK" b="0" dirty="0"/>
          </a:p>
          <a:p>
            <a:r>
              <a:rPr lang="mk-MK" b="0" dirty="0" smtClean="0"/>
              <a:t>8 – 10</a:t>
            </a:r>
          </a:p>
          <a:p>
            <a:r>
              <a:rPr lang="mk-MK" b="0" dirty="0"/>
              <a:t>п</a:t>
            </a:r>
            <a:r>
              <a:rPr lang="mk-MK" b="0" dirty="0" smtClean="0"/>
              <a:t>овторувања</a:t>
            </a:r>
          </a:p>
          <a:p>
            <a:r>
              <a:rPr lang="mk-MK" b="0" dirty="0"/>
              <a:t>в</a:t>
            </a:r>
            <a:r>
              <a:rPr lang="mk-MK" b="0" dirty="0" smtClean="0"/>
              <a:t>о двете страни</a:t>
            </a:r>
            <a:endParaRPr lang="mk-MK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556792"/>
            <a:ext cx="4104456" cy="320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29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2000" dirty="0" smtClean="0"/>
              <a:t>Зајакнување на нозе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0" dirty="0" smtClean="0"/>
              <a:t>Во расчекорен став позади столчето,</a:t>
            </a:r>
          </a:p>
          <a:p>
            <a:r>
              <a:rPr lang="mk-MK" b="0" dirty="0"/>
              <a:t>д</a:t>
            </a:r>
            <a:r>
              <a:rPr lang="mk-MK" b="0" dirty="0" smtClean="0"/>
              <a:t>вете раце поставени на подпиралката од столчето,</a:t>
            </a:r>
          </a:p>
          <a:p>
            <a:r>
              <a:rPr lang="mk-MK" b="0" dirty="0"/>
              <a:t>и</a:t>
            </a:r>
            <a:r>
              <a:rPr lang="mk-MK" b="0" dirty="0" smtClean="0"/>
              <a:t>зведуваме длабоки чучнувања.</a:t>
            </a:r>
          </a:p>
          <a:p>
            <a:endParaRPr lang="mk-MK" b="0" dirty="0"/>
          </a:p>
          <a:p>
            <a:r>
              <a:rPr lang="mk-MK" b="0" dirty="0" smtClean="0"/>
              <a:t>14 – 16 </a:t>
            </a:r>
          </a:p>
          <a:p>
            <a:r>
              <a:rPr lang="mk-MK" b="0" dirty="0" smtClean="0"/>
              <a:t>повторувања</a:t>
            </a:r>
            <a:endParaRPr lang="en-US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44824"/>
            <a:ext cx="38290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366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2000" dirty="0" smtClean="0"/>
              <a:t>Запознавање со гимнастички справи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13049">
            <a:off x="428345" y="1037158"/>
            <a:ext cx="2114734" cy="12703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8282">
            <a:off x="7197065" y="372233"/>
            <a:ext cx="1759639" cy="2478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185" y="783987"/>
            <a:ext cx="3181694" cy="1620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20608"/>
            <a:ext cx="4392488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370" y="3080080"/>
            <a:ext cx="2273259" cy="1865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 rot="20316895">
            <a:off x="1490034" y="2251172"/>
            <a:ext cx="1623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dirty="0" smtClean="0"/>
              <a:t>Ниска греда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2276872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јарец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68344" y="2732047"/>
            <a:ext cx="817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1600" dirty="0" smtClean="0"/>
              <a:t>карики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8076885" y="4581128"/>
            <a:ext cx="8856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1600" dirty="0" smtClean="0"/>
              <a:t>вратило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835696" y="4750405"/>
            <a:ext cx="1504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/>
              <a:t>в</a:t>
            </a:r>
            <a:r>
              <a:rPr lang="mk-MK" dirty="0" smtClean="0"/>
              <a:t>исока греда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53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145</TotalTime>
  <Words>281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Физичко образование, спорт и здравје.</vt:lpstr>
      <vt:lpstr>Вежби за врат</vt:lpstr>
      <vt:lpstr>Вежби за рамен појас</vt:lpstr>
      <vt:lpstr>Вежби за труп</vt:lpstr>
      <vt:lpstr>Истегнување на грбот</vt:lpstr>
      <vt:lpstr>Зајакнување на грбот</vt:lpstr>
      <vt:lpstr>Истегнување и зајакнување на нозе</vt:lpstr>
      <vt:lpstr>Зајакнување на нозе</vt:lpstr>
      <vt:lpstr>Запознавање со гимнастички справи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образованије, спорт и здравје</dc:title>
  <dc:creator>HP</dc:creator>
  <cp:lastModifiedBy>HP</cp:lastModifiedBy>
  <cp:revision>14</cp:revision>
  <dcterms:created xsi:type="dcterms:W3CDTF">2020-03-17T09:52:18Z</dcterms:created>
  <dcterms:modified xsi:type="dcterms:W3CDTF">2020-03-17T12:21:33Z</dcterms:modified>
</cp:coreProperties>
</file>