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99FF"/>
    <a:srgbClr val="00FFFF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16C4C8-8ED1-4C94-9ED8-EEE6A173CFD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mk-M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96B999-E5CA-4B87-8487-4F36327D4E54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6C4C8-8ED1-4C94-9ED8-EEE6A173CFD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6B999-E5CA-4B87-8487-4F36327D4E54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6C4C8-8ED1-4C94-9ED8-EEE6A173CFD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6B999-E5CA-4B87-8487-4F36327D4E54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6C4C8-8ED1-4C94-9ED8-EEE6A173CFD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6B999-E5CA-4B87-8487-4F36327D4E54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6C4C8-8ED1-4C94-9ED8-EEE6A173CFD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6B999-E5CA-4B87-8487-4F36327D4E54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6C4C8-8ED1-4C94-9ED8-EEE6A173CFD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6B999-E5CA-4B87-8487-4F36327D4E54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6C4C8-8ED1-4C94-9ED8-EEE6A173CFD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6B999-E5CA-4B87-8487-4F36327D4E54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6C4C8-8ED1-4C94-9ED8-EEE6A173CFD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6B999-E5CA-4B87-8487-4F36327D4E54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16C4C8-8ED1-4C94-9ED8-EEE6A173CFD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6B999-E5CA-4B87-8487-4F36327D4E54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16C4C8-8ED1-4C94-9ED8-EEE6A173CFD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96B999-E5CA-4B87-8487-4F36327D4E54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16C4C8-8ED1-4C94-9ED8-EEE6A173CFD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96B999-E5CA-4B87-8487-4F36327D4E54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16C4C8-8ED1-4C94-9ED8-EEE6A173CFD4}" type="datetimeFigureOut">
              <a:rPr lang="mk-MK" smtClean="0"/>
              <a:pPr/>
              <a:t>19.03.2020</a:t>
            </a:fld>
            <a:endParaRPr lang="mk-M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mk-M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96B999-E5CA-4B87-8487-4F36327D4E54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ФОЛКЛОР</a:t>
            </a:r>
            <a:r>
              <a:rPr lang="en-US" dirty="0" smtClean="0"/>
              <a:t>.</a:t>
            </a:r>
            <a:r>
              <a:rPr lang="mk-MK" dirty="0" smtClean="0"/>
              <a:t>МУЗИЧКИ ФОЛКЛОР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СЕТО ОНА ШТО ГО СОЗДАЛ НАРОДОТ И ШТО ПРЕДСТАВУВА НЕГОВО ТРАДИЦИОНАЛНО ОБЕЛЕЖЈЕ СЕ ВИКА НАРОДНО ТВОРЕШТВО.</a:t>
            </a:r>
          </a:p>
          <a:p>
            <a:r>
              <a:rPr lang="mk-MK" b="1" dirty="0" smtClean="0">
                <a:solidFill>
                  <a:srgbClr val="00B0F0"/>
                </a:solidFill>
              </a:rPr>
              <a:t>ПРЕКУ НАРОДНОТО ТВОРЕШТВО </a:t>
            </a:r>
          </a:p>
          <a:p>
            <a:pPr>
              <a:buNone/>
            </a:pPr>
            <a:r>
              <a:rPr lang="mk-MK" b="1" dirty="0" smtClean="0">
                <a:solidFill>
                  <a:srgbClr val="00B0F0"/>
                </a:solidFill>
              </a:rPr>
              <a:t>  НАРОДОТ ЈА ПРЕТСТАВУВАЛ </a:t>
            </a:r>
          </a:p>
          <a:p>
            <a:pPr>
              <a:buNone/>
            </a:pPr>
            <a:r>
              <a:rPr lang="mk-MK" b="1" dirty="0" smtClean="0">
                <a:solidFill>
                  <a:srgbClr val="00B0F0"/>
                </a:solidFill>
              </a:rPr>
              <a:t>  СВОЈАТА КУЛТУРА И </a:t>
            </a:r>
          </a:p>
          <a:p>
            <a:pPr>
              <a:buNone/>
            </a:pPr>
            <a:r>
              <a:rPr lang="mk-MK" b="1" dirty="0" smtClean="0">
                <a:solidFill>
                  <a:srgbClr val="00B0F0"/>
                </a:solidFill>
              </a:rPr>
              <a:t>  ТРАДИЦИЈА.</a:t>
            </a:r>
            <a:endParaRPr lang="mk-MK" b="1" dirty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Да се потсетиме</a:t>
            </a:r>
            <a:endParaRPr lang="mk-MK" dirty="0"/>
          </a:p>
        </p:txBody>
      </p:sp>
      <p:pic>
        <p:nvPicPr>
          <p:cNvPr id="4" name="Picture 3" descr="Image result for FOLKL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214818"/>
            <a:ext cx="300039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b="1" dirty="0" smtClean="0">
                <a:solidFill>
                  <a:srgbClr val="FF0000"/>
                </a:solidFill>
              </a:rPr>
              <a:t>ПОИМОТ ФОЛКЛОР ЗНАЧИ НАРОДНО ТВОРЕШТВО (ТРАДИЦИЈА).</a:t>
            </a:r>
          </a:p>
          <a:p>
            <a:r>
              <a:rPr lang="mk-MK" b="1" dirty="0" smtClean="0">
                <a:solidFill>
                  <a:srgbClr val="7030A0"/>
                </a:solidFill>
              </a:rPr>
              <a:t>ПОТЕКНУВА ОД ДВА </a:t>
            </a:r>
          </a:p>
          <a:p>
            <a:pPr>
              <a:buNone/>
            </a:pPr>
            <a:r>
              <a:rPr lang="mk-MK" b="1" dirty="0" smtClean="0">
                <a:solidFill>
                  <a:srgbClr val="7030A0"/>
                </a:solidFill>
              </a:rPr>
              <a:t>  ЗБОРА </a:t>
            </a:r>
            <a:r>
              <a:rPr lang="en-US" b="1" i="1" dirty="0" smtClean="0">
                <a:solidFill>
                  <a:srgbClr val="7030A0"/>
                </a:solidFill>
              </a:rPr>
              <a:t>FOLLK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mk-MK" b="1" dirty="0" smtClean="0">
                <a:solidFill>
                  <a:srgbClr val="7030A0"/>
                </a:solidFill>
              </a:rPr>
              <a:t>ШТО </a:t>
            </a:r>
            <a:r>
              <a:rPr lang="mk-MK" b="1" dirty="0" smtClean="0">
                <a:solidFill>
                  <a:srgbClr val="7030A0"/>
                </a:solidFill>
              </a:rPr>
              <a:t>ЗНАЧИ </a:t>
            </a:r>
          </a:p>
          <a:p>
            <a:pPr>
              <a:buNone/>
            </a:pPr>
            <a:r>
              <a:rPr lang="mk-MK" b="1" dirty="0" smtClean="0">
                <a:solidFill>
                  <a:srgbClr val="7030A0"/>
                </a:solidFill>
              </a:rPr>
              <a:t>  НАРОД И </a:t>
            </a:r>
            <a:r>
              <a:rPr lang="en-US" b="1" i="1" dirty="0" smtClean="0">
                <a:solidFill>
                  <a:srgbClr val="7030A0"/>
                </a:solidFill>
              </a:rPr>
              <a:t>LLORE</a:t>
            </a:r>
            <a:r>
              <a:rPr lang="mk-MK" b="1" dirty="0" smtClean="0">
                <a:solidFill>
                  <a:srgbClr val="7030A0"/>
                </a:solidFill>
              </a:rPr>
              <a:t>  ШТО </a:t>
            </a:r>
          </a:p>
          <a:p>
            <a:pPr>
              <a:buNone/>
            </a:pPr>
            <a:r>
              <a:rPr lang="mk-MK" b="1" dirty="0" smtClean="0">
                <a:solidFill>
                  <a:srgbClr val="7030A0"/>
                </a:solidFill>
              </a:rPr>
              <a:t>  ЗНАЧИ ТВОРЕШТВО.</a:t>
            </a:r>
            <a:endParaRPr lang="mk-MK" b="1" dirty="0" smtClean="0"/>
          </a:p>
          <a:p>
            <a:r>
              <a:rPr lang="mk-MK" b="1" dirty="0" smtClean="0">
                <a:solidFill>
                  <a:srgbClr val="00B0F0"/>
                </a:solidFill>
              </a:rPr>
              <a:t>ФОЛКЛОР Е УНИВРЗАЛЕН   </a:t>
            </a:r>
            <a:endParaRPr lang="mk-MK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mk-MK" b="1" dirty="0" smtClean="0">
                <a:solidFill>
                  <a:srgbClr val="00B0F0"/>
                </a:solidFill>
              </a:rPr>
              <a:t>  ЗБОР ВО ЦЕЛИОТ СВЕТ.</a:t>
            </a:r>
            <a:endParaRPr lang="mk-MK" b="1" dirty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ФОЛКЛОР</a:t>
            </a:r>
            <a:endParaRPr lang="mk-MK" dirty="0"/>
          </a:p>
        </p:txBody>
      </p:sp>
      <p:pic>
        <p:nvPicPr>
          <p:cNvPr id="4" name="Picture 3" descr="Image result for music CART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071678"/>
            <a:ext cx="264320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mk-MK" b="1" dirty="0" smtClean="0">
                <a:solidFill>
                  <a:srgbClr val="00B0F0"/>
                </a:solidFill>
              </a:rPr>
              <a:t>ТВОРЕЦОТ СВОЈАТА ДАРБА ЈА ИЗРАЗИЛ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mk-MK" b="1" dirty="0" smtClean="0">
                <a:solidFill>
                  <a:srgbClr val="00B0F0"/>
                </a:solidFill>
              </a:rPr>
              <a:t>ПРЕКУ</a:t>
            </a:r>
            <a:r>
              <a:rPr lang="en-US" b="1" dirty="0" smtClean="0">
                <a:solidFill>
                  <a:srgbClr val="00B0F0"/>
                </a:solidFill>
              </a:rPr>
              <a:t>:</a:t>
            </a:r>
          </a:p>
          <a:p>
            <a:pPr>
              <a:buNone/>
            </a:pPr>
            <a:r>
              <a:rPr lang="mk-MK" b="1" dirty="0" smtClean="0">
                <a:solidFill>
                  <a:srgbClr val="FF0066"/>
                </a:solidFill>
              </a:rPr>
              <a:t>* ЛИТЕРАТУРАТА</a:t>
            </a:r>
            <a:r>
              <a:rPr lang="en-US" b="1" dirty="0" smtClean="0">
                <a:solidFill>
                  <a:srgbClr val="FF0066"/>
                </a:solidFill>
              </a:rPr>
              <a:t>    </a:t>
            </a:r>
            <a:r>
              <a:rPr lang="mk-MK" b="1" dirty="0" smtClean="0">
                <a:solidFill>
                  <a:srgbClr val="FF0066"/>
                </a:solidFill>
              </a:rPr>
              <a:t>                     * НОСИЈАТА</a:t>
            </a:r>
            <a:endParaRPr lang="en-US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mk-MK" b="1" dirty="0" smtClean="0">
                <a:solidFill>
                  <a:srgbClr val="FF0066"/>
                </a:solidFill>
              </a:rPr>
              <a:t>* АРХИТЕКТУРАТА                        * ВЕЗОТ</a:t>
            </a:r>
            <a:endParaRPr lang="en-US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mk-MK" b="1" dirty="0" smtClean="0">
                <a:solidFill>
                  <a:srgbClr val="FF0066"/>
                </a:solidFill>
              </a:rPr>
              <a:t>* ПЕСНАТА                                        </a:t>
            </a:r>
            <a:endParaRPr lang="mk-MK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mk-MK" b="1" dirty="0" smtClean="0">
                <a:solidFill>
                  <a:srgbClr val="FF0066"/>
                </a:solidFill>
              </a:rPr>
              <a:t>* ЗАНАЕТИТЕ</a:t>
            </a:r>
            <a:endParaRPr lang="en-US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mk-MK" b="1" dirty="0" smtClean="0">
                <a:solidFill>
                  <a:srgbClr val="FF0066"/>
                </a:solidFill>
              </a:rPr>
              <a:t>* ОРОТО                </a:t>
            </a:r>
            <a:endParaRPr lang="mk-MK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mk-MK" b="1" dirty="0" smtClean="0">
                <a:solidFill>
                  <a:srgbClr val="FF0066"/>
                </a:solidFill>
              </a:rPr>
              <a:t>* НАРОДНИОТ </a:t>
            </a:r>
            <a:r>
              <a:rPr lang="mk-MK" b="1" dirty="0" smtClean="0">
                <a:solidFill>
                  <a:srgbClr val="FF0066"/>
                </a:solidFill>
              </a:rPr>
              <a:t>ИНСТРУМЕНТ</a:t>
            </a:r>
            <a:endParaRPr lang="mk-MK" b="1" dirty="0">
              <a:solidFill>
                <a:srgbClr val="FF006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ДАРБА ЗА ИЗРАЗУВАЊЕ</a:t>
            </a:r>
            <a:endParaRPr lang="mk-MK" dirty="0"/>
          </a:p>
        </p:txBody>
      </p:sp>
      <p:pic>
        <p:nvPicPr>
          <p:cNvPr id="4" name="Picture 3" descr="Image result for music CART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357430"/>
            <a:ext cx="221457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ПОДЕЛБА</a:t>
            </a:r>
            <a:endParaRPr lang="mk-MK" dirty="0"/>
          </a:p>
        </p:txBody>
      </p:sp>
      <p:sp>
        <p:nvSpPr>
          <p:cNvPr id="4" name="Oval 3"/>
          <p:cNvSpPr/>
          <p:nvPr/>
        </p:nvSpPr>
        <p:spPr>
          <a:xfrm>
            <a:off x="3214678" y="2357430"/>
            <a:ext cx="2500330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ФОЛКЛОР народно творештво</a:t>
            </a:r>
            <a:endParaRPr lang="mk-MK" dirty="0"/>
          </a:p>
        </p:txBody>
      </p:sp>
      <p:sp>
        <p:nvSpPr>
          <p:cNvPr id="5" name="Oval 4"/>
          <p:cNvSpPr/>
          <p:nvPr/>
        </p:nvSpPr>
        <p:spPr>
          <a:xfrm>
            <a:off x="3286116" y="4357694"/>
            <a:ext cx="2500330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ЛИТЕРАТУРА </a:t>
            </a:r>
            <a:endParaRPr lang="mk-MK" dirty="0"/>
          </a:p>
        </p:txBody>
      </p:sp>
      <p:sp>
        <p:nvSpPr>
          <p:cNvPr id="6" name="Oval 5"/>
          <p:cNvSpPr/>
          <p:nvPr/>
        </p:nvSpPr>
        <p:spPr>
          <a:xfrm>
            <a:off x="857224" y="1714488"/>
            <a:ext cx="250033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МУЗИЧКО НАРОДНО ТВОРЕШТВО</a:t>
            </a:r>
            <a:endParaRPr lang="mk-MK" dirty="0"/>
          </a:p>
        </p:txBody>
      </p:sp>
      <p:sp>
        <p:nvSpPr>
          <p:cNvPr id="7" name="Oval 6"/>
          <p:cNvSpPr/>
          <p:nvPr/>
        </p:nvSpPr>
        <p:spPr>
          <a:xfrm>
            <a:off x="5786446" y="1785926"/>
            <a:ext cx="250033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АРХИТЕКТУРА куќи, манастири</a:t>
            </a:r>
            <a:endParaRPr lang="mk-MK" dirty="0"/>
          </a:p>
        </p:txBody>
      </p:sp>
      <p:sp>
        <p:nvSpPr>
          <p:cNvPr id="8" name="Oval 7"/>
          <p:cNvSpPr/>
          <p:nvPr/>
        </p:nvSpPr>
        <p:spPr>
          <a:xfrm>
            <a:off x="5929322" y="3786190"/>
            <a:ext cx="2500330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РАЗЛИЧНИ ЗАНАЕТИ</a:t>
            </a:r>
            <a:endParaRPr lang="mk-MK" dirty="0"/>
          </a:p>
        </p:txBody>
      </p:sp>
      <p:sp>
        <p:nvSpPr>
          <p:cNvPr id="9" name="Oval 8"/>
          <p:cNvSpPr/>
          <p:nvPr/>
        </p:nvSpPr>
        <p:spPr>
          <a:xfrm>
            <a:off x="571472" y="3857628"/>
            <a:ext cx="2571768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РАКОТВОРБИ носии и везови</a:t>
            </a:r>
            <a:endParaRPr lang="mk-MK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786050" y="3286124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3143240" y="3857628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000760" y="407194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15008" y="3571876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214942" y="2214554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ft Brace 21"/>
          <p:cNvSpPr/>
          <p:nvPr/>
        </p:nvSpPr>
        <p:spPr>
          <a:xfrm>
            <a:off x="6286512" y="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4857752" y="4143380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9999FF"/>
                </a:solidFill>
              </a:rPr>
              <a:t>НАРОДНИТЕ ПЕСНИ, ИНСТРУМЕНТИ И ОРА ПРЕТСТАВУВААТ НАРОДНО ТВОРЕШТВО.</a:t>
            </a:r>
          </a:p>
          <a:p>
            <a:r>
              <a:rPr lang="mk-MK" b="1" dirty="0" smtClean="0">
                <a:solidFill>
                  <a:srgbClr val="9999FF"/>
                </a:solidFill>
              </a:rPr>
              <a:t>МУЗИЧКИ ФОЛКЛОР </a:t>
            </a:r>
            <a:r>
              <a:rPr lang="mk-MK" b="1" dirty="0" smtClean="0">
                <a:solidFill>
                  <a:srgbClr val="9999FF"/>
                </a:solidFill>
              </a:rPr>
              <a:t>Е </a:t>
            </a:r>
            <a:r>
              <a:rPr lang="mk-MK" b="1" dirty="0" smtClean="0">
                <a:solidFill>
                  <a:srgbClr val="9999FF"/>
                </a:solidFill>
              </a:rPr>
              <a:t>МУЗИЧКО НАРОДНО ТВОРЕШТВО</a:t>
            </a:r>
          </a:p>
          <a:p>
            <a:r>
              <a:rPr lang="mk-MK" b="1" dirty="0" smtClean="0">
                <a:solidFill>
                  <a:srgbClr val="9999FF"/>
                </a:solidFill>
              </a:rPr>
              <a:t>НАРОДНИТЕ ПЕСНИ И ОРА СЕ НАРЕКУВААТ НАРОДНА МУЗИКА.</a:t>
            </a:r>
          </a:p>
          <a:p>
            <a:endParaRPr lang="mk-M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МУЗИЧКИ ФОЛКЛОР</a:t>
            </a:r>
            <a:endParaRPr lang="mk-MK" dirty="0"/>
          </a:p>
        </p:txBody>
      </p:sp>
      <p:pic>
        <p:nvPicPr>
          <p:cNvPr id="4" name="Picture 3" descr="Image result for NARODNI INSTRUMENT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071942"/>
            <a:ext cx="55721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7030A0"/>
                </a:solidFill>
              </a:rPr>
              <a:t>ПЕСНАТА БИЛА ДЕЛ ОД СЕКОЈДНЕВНИОТ ЖИВОТ НА НАРОДОТ.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r>
              <a:rPr lang="mk-MK" b="1" dirty="0" smtClean="0">
                <a:solidFill>
                  <a:srgbClr val="7030A0"/>
                </a:solidFill>
              </a:rPr>
              <a:t>НАРОДНИОТ ТВОРЕЦ 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</a:t>
            </a:r>
            <a:r>
              <a:rPr lang="mk-MK" b="1" dirty="0" smtClean="0">
                <a:solidFill>
                  <a:srgbClr val="7030A0"/>
                </a:solidFill>
              </a:rPr>
              <a:t>ПЕЕЛ, СВИРЕЛ И  ИГРАЛ.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r>
              <a:rPr lang="mk-MK" b="1" dirty="0" smtClean="0">
                <a:solidFill>
                  <a:srgbClr val="7030A0"/>
                </a:solidFill>
              </a:rPr>
              <a:t>ПРЕКУ ПЕСНА СЕ </a:t>
            </a:r>
          </a:p>
          <a:p>
            <a:pPr>
              <a:buNone/>
            </a:pPr>
            <a:r>
              <a:rPr lang="mk-MK" b="1" dirty="0" smtClean="0">
                <a:solidFill>
                  <a:srgbClr val="7030A0"/>
                </a:solidFill>
              </a:rPr>
              <a:t>  ИЗРАЗУВА – ТАГА, РАДОСТ, ЉУБОВ И СЛОБОДА.</a:t>
            </a:r>
            <a:endParaRPr lang="mk-MK" b="1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МУЗИЧКИ ФОЛКЛОР</a:t>
            </a:r>
            <a:endParaRPr lang="mk-MK" dirty="0"/>
          </a:p>
        </p:txBody>
      </p:sp>
      <p:pic>
        <p:nvPicPr>
          <p:cNvPr id="4" name="Picture 3" descr="Image result for musi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071678"/>
            <a:ext cx="307183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ПОДЕЛБА</a:t>
            </a:r>
          </a:p>
          <a:p>
            <a:endParaRPr lang="mk-M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/>
              <a:t>МУЗИЧКИ ФОЛКЛОР</a:t>
            </a:r>
            <a:endParaRPr lang="mk-MK" b="1" dirty="0"/>
          </a:p>
        </p:txBody>
      </p:sp>
      <p:sp>
        <p:nvSpPr>
          <p:cNvPr id="4" name="Oval 3"/>
          <p:cNvSpPr/>
          <p:nvPr/>
        </p:nvSpPr>
        <p:spPr>
          <a:xfrm>
            <a:off x="3428992" y="1357298"/>
            <a:ext cx="271464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МУЗИЧКИ ФОЛКЛОР народна музика</a:t>
            </a:r>
            <a:endParaRPr lang="mk-MK" dirty="0"/>
          </a:p>
        </p:txBody>
      </p:sp>
      <p:sp>
        <p:nvSpPr>
          <p:cNvPr id="5" name="Oval 4"/>
          <p:cNvSpPr/>
          <p:nvPr/>
        </p:nvSpPr>
        <p:spPr>
          <a:xfrm>
            <a:off x="6072198" y="3000372"/>
            <a:ext cx="271464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НАРОДНИ ИНСТРУМЕНТИ</a:t>
            </a:r>
            <a:endParaRPr lang="mk-MK" dirty="0"/>
          </a:p>
        </p:txBody>
      </p:sp>
      <p:sp>
        <p:nvSpPr>
          <p:cNvPr id="6" name="Oval 5"/>
          <p:cNvSpPr/>
          <p:nvPr/>
        </p:nvSpPr>
        <p:spPr>
          <a:xfrm>
            <a:off x="3286116" y="4429132"/>
            <a:ext cx="2714644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НАРОДНИ ОРА</a:t>
            </a:r>
            <a:endParaRPr lang="mk-MK" dirty="0"/>
          </a:p>
        </p:txBody>
      </p:sp>
      <p:sp>
        <p:nvSpPr>
          <p:cNvPr id="7" name="Oval 6"/>
          <p:cNvSpPr/>
          <p:nvPr/>
        </p:nvSpPr>
        <p:spPr>
          <a:xfrm>
            <a:off x="642910" y="3071810"/>
            <a:ext cx="271464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НАРОДНИ ПЕСНИ</a:t>
            </a:r>
            <a:endParaRPr lang="mk-MK" dirty="0"/>
          </a:p>
        </p:txBody>
      </p:sp>
      <p:sp>
        <p:nvSpPr>
          <p:cNvPr id="8" name="Down Arrow 7"/>
          <p:cNvSpPr/>
          <p:nvPr/>
        </p:nvSpPr>
        <p:spPr>
          <a:xfrm>
            <a:off x="4572000" y="3286124"/>
            <a:ext cx="428628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9" name="Down Arrow 8"/>
          <p:cNvSpPr/>
          <p:nvPr/>
        </p:nvSpPr>
        <p:spPr>
          <a:xfrm>
            <a:off x="3000364" y="2571744"/>
            <a:ext cx="428628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1" name="Down Arrow 10"/>
          <p:cNvSpPr/>
          <p:nvPr/>
        </p:nvSpPr>
        <p:spPr>
          <a:xfrm>
            <a:off x="6072198" y="2571744"/>
            <a:ext cx="357190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mk-MK" b="1" dirty="0" smtClean="0">
                <a:solidFill>
                  <a:srgbClr val="00B0F0"/>
                </a:solidFill>
              </a:rPr>
              <a:t>МЕЛОДИЈАТА НА НАРОДНИТЕ ПЕСНИ И ОРА ВО МИНАТОТ СЕ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mk-MK" b="1" dirty="0" smtClean="0">
                <a:solidFill>
                  <a:srgbClr val="00B0F0"/>
                </a:solidFill>
              </a:rPr>
              <a:t>ПРЕНЕСУВАЛА УСНО.</a:t>
            </a:r>
          </a:p>
          <a:p>
            <a:endParaRPr lang="en-US" b="1" dirty="0" smtClean="0"/>
          </a:p>
          <a:p>
            <a:r>
              <a:rPr lang="mk-MK" b="1" dirty="0" smtClean="0">
                <a:solidFill>
                  <a:srgbClr val="FF66FF"/>
                </a:solidFill>
              </a:rPr>
              <a:t>ВО ПОНОВО ВРЕМЕ НА </a:t>
            </a:r>
            <a:endParaRPr lang="en-US" b="1" dirty="0" smtClean="0">
              <a:solidFill>
                <a:srgbClr val="FF66FF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66FF"/>
                </a:solidFill>
              </a:rPr>
              <a:t>  </a:t>
            </a:r>
            <a:r>
              <a:rPr lang="mk-MK" b="1" dirty="0" smtClean="0">
                <a:solidFill>
                  <a:srgbClr val="FF66FF"/>
                </a:solidFill>
              </a:rPr>
              <a:t>НАРОДНИТЕ</a:t>
            </a:r>
            <a:r>
              <a:rPr lang="en-US" b="1" dirty="0" smtClean="0">
                <a:solidFill>
                  <a:srgbClr val="FF66FF"/>
                </a:solidFill>
              </a:rPr>
              <a:t> </a:t>
            </a:r>
            <a:r>
              <a:rPr lang="mk-MK" b="1" dirty="0" smtClean="0">
                <a:solidFill>
                  <a:srgbClr val="FF66FF"/>
                </a:solidFill>
              </a:rPr>
              <a:t>ПЕСНИ </a:t>
            </a:r>
            <a:endParaRPr lang="en-US" b="1" dirty="0" smtClean="0">
              <a:solidFill>
                <a:srgbClr val="FF66FF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66FF"/>
                </a:solidFill>
              </a:rPr>
              <a:t>  </a:t>
            </a:r>
            <a:r>
              <a:rPr lang="mk-MK" b="1" dirty="0" smtClean="0">
                <a:solidFill>
                  <a:srgbClr val="FF66FF"/>
                </a:solidFill>
              </a:rPr>
              <a:t>И ОРА СЕ ПРАВАТ </a:t>
            </a:r>
            <a:endParaRPr lang="en-US" b="1" dirty="0" smtClean="0">
              <a:solidFill>
                <a:srgbClr val="FF66FF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66FF"/>
                </a:solidFill>
              </a:rPr>
              <a:t>  </a:t>
            </a:r>
            <a:r>
              <a:rPr lang="mk-MK" b="1" dirty="0" smtClean="0">
                <a:solidFill>
                  <a:srgbClr val="FF66FF"/>
                </a:solidFill>
              </a:rPr>
              <a:t>НОТНИ ЗАПИСИ.</a:t>
            </a:r>
            <a:endParaRPr lang="mk-MK" b="1" dirty="0">
              <a:solidFill>
                <a:srgbClr val="FF66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МУЗИЧКИ ФОЛКЛОР</a:t>
            </a:r>
            <a:endParaRPr lang="mk-MK" dirty="0"/>
          </a:p>
        </p:txBody>
      </p:sp>
      <p:pic>
        <p:nvPicPr>
          <p:cNvPr id="4" name="Picture 3" descr="Image result for music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286124"/>
            <a:ext cx="364333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222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ФОЛКЛОР.МУЗИЧКИ ФОЛКЛОР</vt:lpstr>
      <vt:lpstr>Да се потсетиме</vt:lpstr>
      <vt:lpstr>ФОЛКЛОР</vt:lpstr>
      <vt:lpstr>ДАРБА ЗА ИЗРАЗУВАЊЕ</vt:lpstr>
      <vt:lpstr>ПОДЕЛБА</vt:lpstr>
      <vt:lpstr>МУЗИЧКИ ФОЛКЛОР</vt:lpstr>
      <vt:lpstr>МУЗИЧКИ ФОЛКЛОР</vt:lpstr>
      <vt:lpstr>МУЗИЧКИ ФОЛКЛОР</vt:lpstr>
      <vt:lpstr>МУЗИЧКИ ФОЛКЛОР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ФОЛКЛОР, МУЗИЧКИ - ФОЛКЛОР</dc:title>
  <dc:creator>user</dc:creator>
  <cp:lastModifiedBy>user</cp:lastModifiedBy>
  <cp:revision>11</cp:revision>
  <dcterms:created xsi:type="dcterms:W3CDTF">2020-03-19T18:04:24Z</dcterms:created>
  <dcterms:modified xsi:type="dcterms:W3CDTF">2020-03-19T20:32:21Z</dcterms:modified>
</cp:coreProperties>
</file>