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433689"/>
            <a:ext cx="6815669" cy="3217333"/>
          </a:xfrm>
        </p:spPr>
        <p:txBody>
          <a:bodyPr/>
          <a:lstStyle/>
          <a:p>
            <a:r>
              <a:rPr lang="mk-MK" sz="3600" dirty="0" smtClean="0"/>
              <a:t>ФИЛМСКА ИДЕЈА И СИНОПСИС</a:t>
            </a: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               </a:t>
            </a:r>
            <a:r>
              <a:rPr lang="mk-MK" sz="2000" dirty="0" smtClean="0"/>
              <a:t>Одделение – осмо</a:t>
            </a:r>
            <a:br>
              <a:rPr lang="mk-MK" sz="2000" dirty="0" smtClean="0"/>
            </a:br>
            <a:r>
              <a:rPr lang="mk-MK" sz="2000" dirty="0" smtClean="0"/>
              <a:t>                                   Предметен наставник – Емилија Прчкова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301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670757"/>
          </a:xfrm>
        </p:spPr>
        <p:txBody>
          <a:bodyPr>
            <a:normAutofit/>
          </a:bodyPr>
          <a:lstStyle/>
          <a:p>
            <a:r>
              <a:rPr lang="mk-MK" sz="3600" dirty="0" smtClean="0">
                <a:solidFill>
                  <a:srgbClr val="FF0000"/>
                </a:solidFill>
              </a:rPr>
              <a:t>Филмот претставува вид уметност, изразена преку слики во движење.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778" y="2968978"/>
            <a:ext cx="6276622" cy="26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752624"/>
          </a:xfrm>
        </p:spPr>
        <p:txBody>
          <a:bodyPr>
            <a:normAutofit/>
          </a:bodyPr>
          <a:lstStyle/>
          <a:p>
            <a:r>
              <a:rPr lang="mk-MK" sz="3600" dirty="0" smtClean="0"/>
              <a:t>1. Прочитај го текстот на стр.109 и размисли за прашањата кои следуваат (под текстот).</a:t>
            </a:r>
            <a:br>
              <a:rPr lang="mk-MK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291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151466"/>
            <a:ext cx="9601196" cy="5836355"/>
          </a:xfrm>
        </p:spPr>
        <p:txBody>
          <a:bodyPr>
            <a:normAutofit fontScale="90000"/>
          </a:bodyPr>
          <a:lstStyle/>
          <a:p>
            <a:r>
              <a:rPr lang="mk-MK" sz="3600" dirty="0" smtClean="0"/>
              <a:t>2. Запомни:</a:t>
            </a:r>
            <a:br>
              <a:rPr lang="mk-MK" sz="3600" dirty="0" smtClean="0"/>
            </a:br>
            <a:r>
              <a:rPr lang="mk-MK" sz="3600" dirty="0" smtClean="0"/>
              <a:t/>
            </a:r>
            <a:br>
              <a:rPr lang="mk-MK" sz="3600" dirty="0" smtClean="0"/>
            </a:br>
            <a:r>
              <a:rPr lang="mk-MK" sz="3600" dirty="0" smtClean="0">
                <a:solidFill>
                  <a:srgbClr val="FF0000"/>
                </a:solidFill>
              </a:rPr>
              <a:t>Филмска идеја </a:t>
            </a:r>
            <a:r>
              <a:rPr lang="mk-MK" sz="3600" dirty="0" smtClean="0"/>
              <a:t>– основна мисла од која се раѓа филмот. Над неа се надоградуваат сите други елементи на филмското дело.</a:t>
            </a:r>
            <a:br>
              <a:rPr lang="mk-MK" sz="3600" dirty="0" smtClean="0"/>
            </a:br>
            <a:r>
              <a:rPr lang="mk-MK" sz="3600" dirty="0">
                <a:solidFill>
                  <a:srgbClr val="FF0000"/>
                </a:solidFill>
              </a:rPr>
              <a:t>Синопсис </a:t>
            </a:r>
            <a:r>
              <a:rPr lang="mk-MK" sz="3600" dirty="0"/>
              <a:t>– општ осврт на филмското дело (накусо изнесување на содржината на филмот во писмена форма). </a:t>
            </a:r>
            <a:r>
              <a:rPr lang="mk-MK" sz="3600" dirty="0" smtClean="0"/>
              <a:t/>
            </a:r>
            <a:br>
              <a:rPr lang="mk-MK" sz="3600" dirty="0" smtClean="0"/>
            </a:br>
            <a:r>
              <a:rPr lang="mk-MK" sz="3600" dirty="0" smtClean="0"/>
              <a:t>Синопсисот претставува </a:t>
            </a:r>
            <a:r>
              <a:rPr lang="mk-MK" sz="3600" dirty="0"/>
              <a:t>подготовка за филмското сценарио.</a:t>
            </a:r>
            <a:r>
              <a:rPr lang="mk-MK" sz="3600" dirty="0" smtClean="0"/>
              <a:t/>
            </a:r>
            <a:br>
              <a:rPr lang="mk-MK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528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192890"/>
          </a:xfrm>
        </p:spPr>
        <p:txBody>
          <a:bodyPr>
            <a:normAutofit/>
          </a:bodyPr>
          <a:lstStyle/>
          <a:p>
            <a:r>
              <a:rPr lang="mk-MK" sz="3200" dirty="0" smtClean="0">
                <a:solidFill>
                  <a:srgbClr val="FF0000"/>
                </a:solidFill>
              </a:rPr>
              <a:t>Споредба на поимите синопсис и фабула</a:t>
            </a:r>
            <a:r>
              <a:rPr lang="mk-MK" sz="3200" dirty="0" smtClean="0"/>
              <a:t/>
            </a:r>
            <a:br>
              <a:rPr lang="mk-MK" sz="3200" dirty="0" smtClean="0"/>
            </a:br>
            <a:r>
              <a:rPr lang="mk-MK" sz="3200" dirty="0" smtClean="0">
                <a:solidFill>
                  <a:srgbClr val="FF0000"/>
                </a:solidFill>
              </a:rPr>
              <a:t>Синопсисот</a:t>
            </a:r>
            <a:r>
              <a:rPr lang="mk-MK" sz="3200" dirty="0" smtClean="0"/>
              <a:t> ги опфаќа главните настани во филмското дело, додека </a:t>
            </a:r>
            <a:r>
              <a:rPr lang="mk-MK" sz="3200" dirty="0" smtClean="0">
                <a:solidFill>
                  <a:srgbClr val="FF0000"/>
                </a:solidFill>
              </a:rPr>
              <a:t>фабулата</a:t>
            </a:r>
            <a:r>
              <a:rPr lang="mk-MK" sz="3200" dirty="0" smtClean="0"/>
              <a:t> ги опфаќа главните настани во книжевниот текст, но подредени хронолошки, односно во причинско-последичен однос. </a:t>
            </a:r>
            <a:br>
              <a:rPr lang="mk-MK" sz="3200" dirty="0" smtClean="0"/>
            </a:br>
            <a:r>
              <a:rPr lang="mk-MK" sz="3200" dirty="0" smtClean="0"/>
              <a:t>(Фабулата може да се совпаѓа со содржината на текстот, но и не мора.)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390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921957"/>
          </a:xfrm>
        </p:spPr>
        <p:txBody>
          <a:bodyPr>
            <a:normAutofit/>
          </a:bodyPr>
          <a:lstStyle/>
          <a:p>
            <a:r>
              <a:rPr lang="mk-MK" sz="3200" dirty="0" smtClean="0"/>
              <a:t>3. Задача: Пополни според филм по сопствен избор.</a:t>
            </a:r>
            <a:br>
              <a:rPr lang="mk-MK" sz="3200" dirty="0" smtClean="0"/>
            </a:br>
            <a:r>
              <a:rPr lang="mk-MK" sz="3200" dirty="0"/>
              <a:t/>
            </a:r>
            <a:br>
              <a:rPr lang="mk-MK" sz="3200" dirty="0"/>
            </a:br>
            <a:r>
              <a:rPr lang="mk-MK" sz="3200" dirty="0" smtClean="0"/>
              <a:t/>
            </a:r>
            <a:br>
              <a:rPr lang="mk-MK" sz="3200" dirty="0" smtClean="0"/>
            </a:br>
            <a:r>
              <a:rPr lang="mk-MK" sz="3200" dirty="0"/>
              <a:t/>
            </a:r>
            <a:br>
              <a:rPr lang="mk-MK" sz="3200" dirty="0"/>
            </a:br>
            <a:r>
              <a:rPr lang="mk-MK" sz="3200" dirty="0" smtClean="0"/>
              <a:t/>
            </a:r>
            <a:br>
              <a:rPr lang="mk-MK" sz="3200" dirty="0" smtClean="0"/>
            </a:br>
            <a:r>
              <a:rPr lang="mk-MK" sz="3200" dirty="0"/>
              <a:t/>
            </a:r>
            <a:br>
              <a:rPr lang="mk-MK" sz="3200" dirty="0"/>
            </a:br>
            <a:r>
              <a:rPr lang="mk-MK" sz="3200" dirty="0" smtClean="0"/>
              <a:t/>
            </a:r>
            <a:br>
              <a:rPr lang="mk-MK" sz="3200" dirty="0" smtClean="0"/>
            </a:b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78667" y="6310489"/>
            <a:ext cx="3691466" cy="90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66735"/>
              </p:ext>
            </p:extLst>
          </p:nvPr>
        </p:nvGraphicFramePr>
        <p:xfrm>
          <a:off x="4067907" y="3248660"/>
          <a:ext cx="4996718" cy="2460478"/>
        </p:xfrm>
        <a:graphic>
          <a:graphicData uri="http://schemas.openxmlformats.org/drawingml/2006/table">
            <a:tbl>
              <a:tblPr firstRow="1" firstCol="1" bandRow="1"/>
              <a:tblGrid>
                <a:gridCol w="2498359">
                  <a:extLst>
                    <a:ext uri="{9D8B030D-6E8A-4147-A177-3AD203B41FA5}">
                      <a16:colId xmlns:a16="http://schemas.microsoft.com/office/drawing/2014/main" val="2352977578"/>
                    </a:ext>
                  </a:extLst>
                </a:gridCol>
                <a:gridCol w="2498359">
                  <a:extLst>
                    <a:ext uri="{9D8B030D-6E8A-4147-A177-3AD203B41FA5}">
                      <a16:colId xmlns:a16="http://schemas.microsoft.com/office/drawing/2014/main" val="268175893"/>
                    </a:ext>
                  </a:extLst>
                </a:gridCol>
              </a:tblGrid>
              <a:tr h="1136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Наслов на филм и жанр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Идеја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733757"/>
                  </a:ext>
                </a:extLst>
              </a:tr>
              <a:tr h="1323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Синопсис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k-MK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Филмот ми се допаѓа бидејќи...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22428"/>
                  </a:ext>
                </a:extLst>
              </a:tr>
            </a:tbl>
          </a:graphicData>
        </a:graphic>
      </p:graphicFrame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127375" y="3248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7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93" y="734482"/>
            <a:ext cx="19050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644" y="2566811"/>
            <a:ext cx="3619500" cy="361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644" y="3553882"/>
            <a:ext cx="19050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644" y="3239911"/>
            <a:ext cx="19050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4348" y="734482"/>
            <a:ext cx="2762250" cy="1657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926" y="734482"/>
            <a:ext cx="2164934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07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66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Organic</vt:lpstr>
      <vt:lpstr>ФИЛМСКА ИДЕЈА И СИНОПСИС                 Одделение – осмо                                    Предметен наставник – Емилија Прчкова</vt:lpstr>
      <vt:lpstr>Филмот претставува вид уметност, изразена преку слики во движење.</vt:lpstr>
      <vt:lpstr>1. Прочитај го текстот на стр.109 и размисли за прашањата кои следуваат (под текстот). </vt:lpstr>
      <vt:lpstr>2. Запомни:  Филмска идеја – основна мисла од која се раѓа филмот. Над неа се надоградуваат сите други елементи на филмското дело. Синопсис – општ осврт на филмското дело (накусо изнесување на содржината на филмот во писмена форма).  Синопсисот претставува подготовка за филмското сценарио. </vt:lpstr>
      <vt:lpstr>Споредба на поимите синопсис и фабула Синопсисот ги опфаќа главните настани во филмското дело, додека фабулата ги опфаќа главните настани во книжевниот текст, но подредени хронолошки, односно во причинско-последичен однос.  (Фабулата може да се совпаѓа со содржината на текстот, но и не мора.)</vt:lpstr>
      <vt:lpstr>3. Задача: Пополни според филм по сопствен избор.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ФИЛМСКА ИДЕЈА И СИНОПСИС  (стр.109-110)</dc:title>
  <dc:creator>user</dc:creator>
  <cp:lastModifiedBy>user</cp:lastModifiedBy>
  <cp:revision>10</cp:revision>
  <dcterms:created xsi:type="dcterms:W3CDTF">2020-03-21T20:44:31Z</dcterms:created>
  <dcterms:modified xsi:type="dcterms:W3CDTF">2020-03-23T14:15:24Z</dcterms:modified>
</cp:coreProperties>
</file>