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75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77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4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6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4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19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4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0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1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9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1DA1-61AC-4A83-A989-94F405593BDD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0F230-6005-4751-AF2D-3E797B9A1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3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ma"/><Relationship Id="rId7" Type="http://schemas.openxmlformats.org/officeDocument/2006/relationships/image" Target="../media/image25.jpe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4.wma"/><Relationship Id="rId7" Type="http://schemas.openxmlformats.org/officeDocument/2006/relationships/image" Target="../media/image10.gif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2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2.png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et sail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11323"/>
          <a:stretch/>
        </p:blipFill>
        <p:spPr bwMode="auto">
          <a:xfrm>
            <a:off x="167426" y="186743"/>
            <a:ext cx="5022760" cy="6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88169" y="1536179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Училиште: ОУ „Елпида Караманди“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Општина: Битола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Наставен предмет: Англиски јазик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Одделение на изучување: III одделение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k-MK" sz="20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k-MK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Тема 6</a:t>
            </a:r>
            <a:br>
              <a:rPr lang="mk-MK" sz="2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 6: My Toys (</a:t>
            </a:r>
            <a:r>
              <a:rPr lang="mk-MK" sz="20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Моите играчки)</a:t>
            </a:r>
            <a:r>
              <a:rPr lang="mk-M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Утврдување на темата</a:t>
            </a:r>
          </a:p>
          <a:p>
            <a:endParaRPr lang="mk-MK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k-M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k-M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Предметен наставник: Џенет Тасковска</a:t>
            </a:r>
            <a:br>
              <a:rPr lang="mk-MK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6"/>
    </mc:Choice>
    <mc:Fallback>
      <p:transition spd="slow" advTm="1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67" x="696913" y="50815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lue toy soldi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r="22021" b="15323"/>
          <a:stretch/>
        </p:blipFill>
        <p:spPr bwMode="auto">
          <a:xfrm>
            <a:off x="194616" y="1151525"/>
            <a:ext cx="3262571" cy="36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red toy soldi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6" t="18361" b="7709"/>
          <a:stretch/>
        </p:blipFill>
        <p:spPr bwMode="auto">
          <a:xfrm>
            <a:off x="8654603" y="2292439"/>
            <a:ext cx="2869450" cy="32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green toy soldi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71" y="2749232"/>
            <a:ext cx="3527784" cy="35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57187" y="543106"/>
            <a:ext cx="729353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green toy soldier</a:t>
            </a:r>
            <a:r>
              <a:rPr lang="en-US" sz="6000" b="1" cap="none" spc="0" dirty="0" smtClean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cap="none" spc="0" dirty="0">
              <a:ln/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23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2"/>
    </mc:Choice>
    <mc:Fallback>
      <p:transition spd="slow" advTm="1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1622738"/>
            <a:ext cx="10212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5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Изработените вежби напишете ги во вашите тетратки и нацртајте според сликата</a:t>
            </a:r>
            <a:endParaRPr lang="en-GB" sz="5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4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8"/>
    </mc:Choice>
    <mc:Fallback>
      <p:transition spd="slow" advTm="1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78670" y="6006071"/>
            <a:ext cx="3475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Песната се наоѓа на стр. 37</a:t>
            </a:r>
          </a:p>
          <a:p>
            <a:pPr algn="ctr"/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sing!</a:t>
            </a:r>
            <a:endParaRPr lang="en-GB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Image result for ten little puppets sitting on a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13" y="0"/>
            <a:ext cx="5019457" cy="68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musical no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143">
            <a:off x="225997" y="892533"/>
            <a:ext cx="2804521" cy="15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musical no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900">
            <a:off x="8560663" y="2618038"/>
            <a:ext cx="3242212" cy="162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musical not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9881"/>
          <a:stretch/>
        </p:blipFill>
        <p:spPr bwMode="auto">
          <a:xfrm>
            <a:off x="694119" y="3764204"/>
            <a:ext cx="1868276" cy="153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87"/>
    </mc:Choice>
    <mc:Fallback>
      <p:transition spd="slow" advTm="2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36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588" y="265471"/>
            <a:ext cx="9910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За крај</a:t>
            </a:r>
            <a:r>
              <a:rPr lang="mk-MK" sz="4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mk-MK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mk-MK" sz="4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mk-MK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аправете и вие кукла за вашите прсти! </a:t>
            </a:r>
          </a:p>
          <a:p>
            <a:pPr algn="ctr"/>
            <a:r>
              <a:rPr lang="mk-MK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Ќе ви требаат, боици и ножици!</a:t>
            </a:r>
          </a:p>
          <a:p>
            <a:pPr algn="ctr"/>
            <a:r>
              <a:rPr lang="mk-MK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Куклата се наоѓа на крајот од учебникот каде што се работните листови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48303"/>
          <a:stretch/>
        </p:blipFill>
        <p:spPr>
          <a:xfrm>
            <a:off x="4636394" y="3825027"/>
            <a:ext cx="2936384" cy="25649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7"/>
    </mc:Choice>
    <mc:Fallback>
      <p:transition spd="slow" advTm="1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rown teddy bear with big eyes and a small nose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12" y="237014"/>
            <a:ext cx="4198768" cy="53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292" y="237014"/>
            <a:ext cx="715760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 at the teddy bear.</a:t>
            </a:r>
            <a:endParaRPr lang="en-US" sz="5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434" y="1247641"/>
            <a:ext cx="6513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US" sz="4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correct word!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292" y="3515295"/>
            <a:ext cx="21223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He is  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9641" y="3536845"/>
            <a:ext cx="13827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 /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3218" y="3541760"/>
            <a:ext cx="17775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small.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290" y="4223181"/>
            <a:ext cx="3856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He’s got two   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6118" y="4218266"/>
            <a:ext cx="12335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9159" y="4223181"/>
            <a:ext cx="21201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 small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3744" y="4212710"/>
            <a:ext cx="15397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eyes.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771" y="5054356"/>
            <a:ext cx="3856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cap="none" spc="0" dirty="0" smtClean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He’s got one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4278" y="5043885"/>
            <a:ext cx="16433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/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7751" y="5033414"/>
            <a:ext cx="21201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en-US" sz="40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16664" y="5033414"/>
            <a:ext cx="15397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nose.</a:t>
            </a:r>
            <a:endParaRPr lang="en-US" sz="40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0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3"/>
    </mc:Choice>
    <mc:Fallback>
      <p:transition spd="slow" advTm="8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9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871" x="1054100" y="4983163"/>
          <p14:tracePt t="3112" x="1054100" y="4956175"/>
          <p14:tracePt t="3570" x="1054100" y="4919663"/>
          <p14:tracePt t="3578" x="1027113" y="4822825"/>
          <p14:tracePt t="3594" x="955675" y="4660900"/>
          <p14:tracePt t="3611" x="857250" y="4456113"/>
          <p14:tracePt t="3627" x="758825" y="4251325"/>
          <p14:tracePt t="3643" x="625475" y="3983038"/>
          <p14:tracePt t="3660" x="517525" y="3732213"/>
          <p14:tracePt t="3660" x="473075" y="3598863"/>
          <p14:tracePt t="3678" x="411163" y="3402013"/>
          <p14:tracePt t="3695" x="357188" y="3214688"/>
          <p14:tracePt t="3711" x="322263" y="3054350"/>
          <p14:tracePt t="3727" x="276225" y="2894013"/>
          <p14:tracePt t="3744" x="241300" y="2776538"/>
          <p14:tracePt t="3760" x="223838" y="2697163"/>
          <p14:tracePt t="3760" x="204788" y="2660650"/>
          <p14:tracePt t="3778" x="169863" y="2562225"/>
          <p14:tracePt t="3795" x="142875" y="2473325"/>
          <p14:tracePt t="3811" x="133350" y="2411413"/>
          <p14:tracePt t="3825" x="115888" y="2357438"/>
          <p14:tracePt t="3842" x="115888" y="2339975"/>
          <p14:tracePt t="11785" x="107950" y="2357438"/>
          <p14:tracePt t="12087" x="107950" y="2366963"/>
          <p14:tracePt t="12102" x="98425" y="2366963"/>
          <p14:tracePt t="12111" x="98425" y="2384425"/>
          <p14:tracePt t="12127" x="80963" y="2419350"/>
          <p14:tracePt t="12144" x="71438" y="2438400"/>
          <p14:tracePt t="12161" x="61913" y="2482850"/>
          <p14:tracePt t="12177" x="53975" y="2509838"/>
          <p14:tracePt t="12177" x="44450" y="2527300"/>
          <p14:tracePt t="12195" x="44450" y="2562225"/>
          <p14:tracePt t="12211" x="36513" y="2589213"/>
          <p14:tracePt t="12227" x="36513" y="2625725"/>
          <p14:tracePt t="12244" x="36513" y="2652713"/>
          <p14:tracePt t="12260" x="26988" y="2687638"/>
          <p14:tracePt t="12276" x="26988" y="2714625"/>
          <p14:tracePt t="12293" x="26988" y="2768600"/>
          <p14:tracePt t="12311" x="26988" y="2803525"/>
          <p14:tracePt t="12328" x="26988" y="2840038"/>
          <p14:tracePt t="12346" x="26988" y="2874963"/>
          <p14:tracePt t="12361" x="26988" y="2911475"/>
          <p14:tracePt t="12375" x="26988" y="2928938"/>
          <p14:tracePt t="12393" x="26988" y="2955925"/>
          <p14:tracePt t="12393" x="26988" y="2965450"/>
          <p14:tracePt t="12412" x="26988" y="2990850"/>
          <p14:tracePt t="12428" x="36513" y="3027363"/>
          <p14:tracePt t="12444" x="36513" y="3062288"/>
          <p14:tracePt t="12460" x="44450" y="3098800"/>
          <p14:tracePt t="12476" x="53975" y="3133725"/>
          <p14:tracePt t="12493" x="53975" y="3152775"/>
          <p14:tracePt t="12493" x="53975" y="3170238"/>
          <p14:tracePt t="12513" x="61913" y="3197225"/>
          <p14:tracePt t="12529" x="71438" y="3232150"/>
          <p14:tracePt t="12544" x="71438" y="3259138"/>
          <p14:tracePt t="12561" x="80963" y="3286125"/>
          <p14:tracePt t="12577" x="88900" y="3313113"/>
          <p14:tracePt t="12594" x="88900" y="3340100"/>
          <p14:tracePt t="12594" x="88900" y="3348038"/>
          <p14:tracePt t="12612" x="98425" y="3375025"/>
          <p14:tracePt t="12628" x="98425" y="3394075"/>
          <p14:tracePt t="12645" x="107950" y="3419475"/>
          <p14:tracePt t="12661" x="107950" y="3438525"/>
          <p14:tracePt t="12677" x="115888" y="3455988"/>
          <p14:tracePt t="12693" x="115888" y="3490913"/>
          <p14:tracePt t="12710" x="133350" y="3536950"/>
          <p14:tracePt t="12728" x="142875" y="3562350"/>
          <p14:tracePt t="12744" x="152400" y="3589338"/>
          <p14:tracePt t="12761" x="152400" y="3608388"/>
          <p14:tracePt t="12777" x="152400" y="3633788"/>
          <p14:tracePt t="12794" x="160338" y="3652838"/>
          <p14:tracePt t="12810" x="160338" y="3670300"/>
          <p14:tracePt t="12810" x="160338" y="3687763"/>
          <p14:tracePt t="12828" x="169863" y="3732213"/>
          <p14:tracePt t="12845" x="169863" y="3768725"/>
          <p14:tracePt t="12861" x="169863" y="3803650"/>
          <p14:tracePt t="12877" x="169863" y="3813175"/>
          <p14:tracePt t="12893" x="169863" y="3822700"/>
          <p14:tracePt t="12910" x="169863" y="3830638"/>
          <p14:tracePt t="13414" x="169863" y="3840163"/>
          <p14:tracePt t="13429" x="169863" y="3848100"/>
          <p14:tracePt t="13437" x="169863" y="3867150"/>
          <p14:tracePt t="13452" x="169863" y="3875088"/>
          <p14:tracePt t="13461" x="169863" y="3894138"/>
          <p14:tracePt t="13477" x="179388" y="3911600"/>
          <p14:tracePt t="13494" x="179388" y="3929063"/>
          <p14:tracePt t="13511" x="179388" y="3938588"/>
          <p14:tracePt t="13527" x="179388" y="3946525"/>
          <p14:tracePt t="13543" x="179388" y="3956050"/>
          <p14:tracePt t="13561" x="179388" y="3965575"/>
          <p14:tracePt t="13583" x="179388" y="3973513"/>
          <p14:tracePt t="27791" x="179388" y="3983038"/>
          <p14:tracePt t="28466" x="187325" y="3983038"/>
          <p14:tracePt t="28473" x="187325" y="3990975"/>
          <p14:tracePt t="28481" x="187325" y="4000500"/>
          <p14:tracePt t="28493" x="187325" y="4017963"/>
          <p14:tracePt t="28513" x="187325" y="4037013"/>
          <p14:tracePt t="28529" x="187325" y="4044950"/>
          <p14:tracePt t="28544" x="187325" y="4054475"/>
          <p14:tracePt t="28560" x="187325" y="4071938"/>
          <p14:tracePt t="28577" x="187325" y="4081463"/>
          <p14:tracePt t="28593" x="187325" y="4098925"/>
          <p14:tracePt t="28610" x="187325" y="4116388"/>
          <p14:tracePt t="28610" x="187325" y="4125913"/>
          <p14:tracePt t="28628" x="187325" y="4143375"/>
          <p14:tracePt t="28645" x="187325" y="4170363"/>
          <p14:tracePt t="28661" x="187325" y="4179888"/>
          <p14:tracePt t="28676" x="187325" y="4197350"/>
          <p14:tracePt t="28694" x="187325" y="4214813"/>
          <p14:tracePt t="28710" x="187325" y="4232275"/>
          <p14:tracePt t="28728" x="187325" y="4251325"/>
          <p14:tracePt t="28744" x="187325" y="4268788"/>
          <p14:tracePt t="28761" x="187325" y="4276725"/>
          <p14:tracePt t="28776" x="187325" y="4286250"/>
          <p14:tracePt t="28793" x="187325" y="4303713"/>
          <p14:tracePt t="28810" x="187325" y="4313238"/>
          <p14:tracePt t="28826" x="187325" y="4340225"/>
          <p14:tracePt t="28844" x="187325" y="4357688"/>
          <p14:tracePt t="28861" x="187325" y="4375150"/>
          <p14:tracePt t="28877" x="187325" y="4394200"/>
          <p14:tracePt t="28894" x="187325" y="4411663"/>
          <p14:tracePt t="28909" x="187325" y="4419600"/>
          <p14:tracePt t="28928" x="187325" y="4429125"/>
          <p14:tracePt t="28944" x="187325" y="4438650"/>
          <p14:tracePt t="28967" x="187325" y="4446588"/>
          <p14:tracePt t="28977" x="187325" y="4456113"/>
          <p14:tracePt t="28993" x="187325" y="4465638"/>
          <p14:tracePt t="29010" x="187325" y="4473575"/>
          <p14:tracePt t="29037" x="187325" y="4483100"/>
          <p14:tracePt t="29068" x="187325" y="4491038"/>
          <p14:tracePt t="29075" x="187325" y="4500563"/>
          <p14:tracePt t="29092" x="187325" y="4510088"/>
          <p14:tracePt t="29106" x="187325" y="4518025"/>
          <p14:tracePt t="29121" x="187325" y="4527550"/>
          <p14:tracePt t="29129" x="187325" y="4537075"/>
          <p14:tracePt t="29145" x="187325" y="4545013"/>
          <p14:tracePt t="29161" x="187325" y="4554538"/>
          <p14:tracePt t="29177" x="187325" y="4572000"/>
          <p14:tracePt t="29194" x="187325" y="4589463"/>
          <p14:tracePt t="29209" x="187325" y="4598988"/>
          <p14:tracePt t="29226" x="187325" y="4608513"/>
          <p14:tracePt t="29243" x="187325" y="4616450"/>
          <p14:tracePt t="29268" x="187325" y="4625975"/>
          <p14:tracePt t="29292" x="187325" y="4633913"/>
          <p14:tracePt t="29330" x="187325" y="4643438"/>
          <p14:tracePt t="51227" x="187325" y="4652963"/>
          <p14:tracePt t="51706" x="187325" y="4660900"/>
          <p14:tracePt t="51713" x="187325" y="4679950"/>
          <p14:tracePt t="51729" x="187325" y="4697413"/>
          <p14:tracePt t="51746" x="187325" y="4714875"/>
          <p14:tracePt t="51762" x="179388" y="4732338"/>
          <p14:tracePt t="51778" x="179388" y="4751388"/>
          <p14:tracePt t="51795" x="169863" y="4768850"/>
          <p14:tracePt t="51811" x="160338" y="4786313"/>
          <p14:tracePt t="51828" x="152400" y="4822825"/>
          <p14:tracePt t="51845" x="142875" y="4840288"/>
          <p14:tracePt t="51862" x="125413" y="4867275"/>
          <p14:tracePt t="51878" x="115888" y="4902200"/>
          <p14:tracePt t="51895" x="115888" y="4911725"/>
          <p14:tracePt t="51910" x="115888" y="4929188"/>
          <p14:tracePt t="51928" x="107950" y="4946650"/>
          <p14:tracePt t="51945" x="107950" y="4965700"/>
          <p14:tracePt t="51962" x="107950" y="4983163"/>
          <p14:tracePt t="51978" x="98425" y="4991100"/>
          <p14:tracePt t="51995" x="98425" y="5010150"/>
          <p14:tracePt t="52011" x="88900" y="5027613"/>
          <p14:tracePt t="52027" x="80963" y="5054600"/>
          <p14:tracePt t="52049" x="80963" y="5072063"/>
          <p14:tracePt t="52062" x="80963" y="5089525"/>
          <p14:tracePt t="52079" x="80963" y="5108575"/>
          <p14:tracePt t="52095" x="80963" y="5126038"/>
          <p14:tracePt t="52112" x="80963" y="5143500"/>
          <p14:tracePt t="52128" x="80963" y="5170488"/>
          <p14:tracePt t="52146" x="80963" y="5187950"/>
          <p14:tracePt t="52162" x="80963" y="5205413"/>
          <p14:tracePt t="52178" x="80963" y="5214938"/>
          <p14:tracePt t="52194" x="80963" y="5224463"/>
          <p14:tracePt t="52211" x="80963" y="5241925"/>
          <p14:tracePt t="52228" x="88900" y="5259388"/>
          <p14:tracePt t="52228" x="88900" y="5268913"/>
          <p14:tracePt t="52246" x="88900" y="5276850"/>
          <p14:tracePt t="52262" x="88900" y="5295900"/>
          <p14:tracePt t="52278" x="88900" y="5303838"/>
          <p14:tracePt t="52295" x="88900" y="5322888"/>
          <p14:tracePt t="52311" x="88900" y="5330825"/>
          <p14:tracePt t="52331" x="98425" y="5330825"/>
          <p14:tracePt t="52344" x="98425" y="5348288"/>
          <p14:tracePt t="52362" x="107950" y="5357813"/>
          <p14:tracePt t="52379" x="107950" y="5367338"/>
          <p14:tracePt t="52394" x="115888" y="5375275"/>
          <p14:tracePt t="52501" x="125413" y="5375275"/>
          <p14:tracePt t="52515" x="133350" y="5384800"/>
          <p14:tracePt t="52547" x="133350" y="5394325"/>
          <p14:tracePt t="52570" x="133350" y="5402263"/>
          <p14:tracePt t="52601" x="142875" y="5402263"/>
          <p14:tracePt t="52609" x="142875" y="5411788"/>
          <p14:tracePt t="52632" x="142875" y="5419725"/>
          <p14:tracePt t="52655" x="152400" y="5419725"/>
          <p14:tracePt t="52670" x="152400" y="5429250"/>
          <p14:tracePt t="52694" x="160338" y="5438775"/>
          <p14:tracePt t="52710" x="160338" y="5446713"/>
          <p14:tracePt t="52747" x="160338" y="54562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ack in the box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5" y="263370"/>
            <a:ext cx="5397041" cy="637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2518" y="443076"/>
            <a:ext cx="495571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 to sing!</a:t>
            </a:r>
          </a:p>
          <a:p>
            <a:pPr algn="ctr"/>
            <a:r>
              <a:rPr lang="en-US" sz="60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SING!</a:t>
            </a:r>
            <a:endParaRPr lang="en-US" sz="60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4" descr="Image result for musical n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 descr="Image result for musical no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143">
            <a:off x="775805" y="3001552"/>
            <a:ext cx="2804521" cy="15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usical no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707">
            <a:off x="2760376" y="4343406"/>
            <a:ext cx="3242212" cy="162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musical not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9881"/>
          <a:stretch/>
        </p:blipFill>
        <p:spPr bwMode="auto">
          <a:xfrm>
            <a:off x="9753930" y="443076"/>
            <a:ext cx="1509070" cy="12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86"/>
    </mc:Choice>
    <mc:Fallback>
      <p:transition spd="slow" advTm="11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142" y="211257"/>
            <a:ext cx="1142973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and click on the correct picture</a:t>
            </a:r>
            <a:endParaRPr lang="en-US" sz="5000" b="1" cap="none" spc="0" dirty="0">
              <a:ln w="9525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puppe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044" y="1138176"/>
            <a:ext cx="1468531" cy="190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jack in the box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63" y="4501031"/>
            <a:ext cx="1534655" cy="17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7643" y="3379230"/>
            <a:ext cx="189186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  <a:endParaRPr lang="en-US" sz="40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Image result for doll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97" y="1210614"/>
            <a:ext cx="1511001" cy="18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ballerina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86" y="4235628"/>
            <a:ext cx="1909727" cy="22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31439" y="3071424"/>
            <a:ext cx="229421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ballerina</a:t>
            </a:r>
            <a:endParaRPr lang="en-US" sz="40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12146" y="1210614"/>
            <a:ext cx="38637" cy="5396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1910" y="1210614"/>
            <a:ext cx="38637" cy="5396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793186" y="4568517"/>
            <a:ext cx="14975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4000" b="1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6" name="Picture 14" descr="Image result for bi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r="37849"/>
          <a:stretch/>
        </p:blipFill>
        <p:spPr bwMode="auto">
          <a:xfrm>
            <a:off x="8291151" y="1366366"/>
            <a:ext cx="2841560" cy="29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mage result for big clipar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8" t="53433"/>
          <a:stretch/>
        </p:blipFill>
        <p:spPr bwMode="auto">
          <a:xfrm>
            <a:off x="10573178" y="5010081"/>
            <a:ext cx="1520273" cy="15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56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2"/>
    </mc:Choice>
    <mc:Fallback>
      <p:transition spd="slow" advTm="3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79" x="179388" y="5438775"/>
          <p14:tracePt t="12123" x="187325" y="5411788"/>
          <p14:tracePt t="12130" x="204788" y="5375275"/>
          <p14:tracePt t="12138" x="231775" y="5303838"/>
          <p14:tracePt t="12151" x="276225" y="5160963"/>
          <p14:tracePt t="12151" x="312738" y="5072063"/>
          <p14:tracePt t="12169" x="357188" y="4919663"/>
          <p14:tracePt t="12186" x="401638" y="4786313"/>
          <p14:tracePt t="12203" x="446088" y="4670425"/>
          <p14:tracePt t="12218" x="490538" y="4562475"/>
          <p14:tracePt t="12235" x="527050" y="4491038"/>
          <p14:tracePt t="12251" x="544513" y="4456113"/>
          <p14:tracePt t="12268" x="571500" y="4411663"/>
          <p14:tracePt t="12285" x="598488" y="4394200"/>
          <p14:tracePt t="12301" x="625475" y="4375150"/>
          <p14:tracePt t="12317" x="652463" y="4357688"/>
          <p14:tracePt t="12334" x="687388" y="4330700"/>
          <p14:tracePt t="12351" x="723900" y="4303713"/>
          <p14:tracePt t="12367" x="750888" y="4286250"/>
          <p14:tracePt t="12385" x="758825" y="4286250"/>
          <p14:tracePt t="12401" x="758825" y="4276725"/>
          <p14:tracePt t="12416" x="768350" y="4276725"/>
          <p14:tracePt t="12433" x="768350" y="4259263"/>
          <p14:tracePt t="12450" x="776288" y="4241800"/>
          <p14:tracePt t="12467" x="785813" y="4224338"/>
          <p14:tracePt t="12467" x="785813" y="4214813"/>
          <p14:tracePt t="12485" x="795338" y="4205288"/>
          <p14:tracePt t="12501" x="795338" y="4197350"/>
          <p14:tracePt t="12517" x="803275" y="4179888"/>
          <p14:tracePt t="12535" x="812800" y="4170363"/>
          <p14:tracePt t="12550" x="830263" y="4152900"/>
          <p14:tracePt t="12567" x="847725" y="4125913"/>
          <p14:tracePt t="12584" x="866775" y="4108450"/>
          <p14:tracePt t="12601" x="874713" y="4089400"/>
          <p14:tracePt t="12618" x="874713" y="4081463"/>
          <p14:tracePt t="18650" x="893763" y="4071938"/>
          <p14:tracePt t="19270" x="911225" y="4062413"/>
          <p14:tracePt t="19277" x="938213" y="4037013"/>
          <p14:tracePt t="19285" x="1009650" y="4000500"/>
          <p14:tracePt t="19301" x="1116013" y="3946525"/>
          <p14:tracePt t="19317" x="1196975" y="3911600"/>
          <p14:tracePt t="19335" x="1276350" y="3875088"/>
          <p14:tracePt t="19350" x="1374775" y="3830638"/>
          <p14:tracePt t="19367" x="1490663" y="3776663"/>
          <p14:tracePt t="19367" x="1554163" y="3751263"/>
          <p14:tracePt t="19386" x="1670050" y="3697288"/>
          <p14:tracePt t="19401" x="1776413" y="3643313"/>
          <p14:tracePt t="19418" x="1911350" y="3571875"/>
          <p14:tracePt t="19434" x="2062163" y="3490913"/>
          <p14:tracePt t="19450" x="2232025" y="3411538"/>
          <p14:tracePt t="19467" x="2366963" y="3340100"/>
          <p14:tracePt t="19484" x="2509838" y="3276600"/>
          <p14:tracePt t="19484" x="2581275" y="3259138"/>
          <p14:tracePt t="19502" x="2732088" y="3197225"/>
          <p14:tracePt t="19518" x="2884488" y="3125788"/>
          <p14:tracePt t="19535" x="3027363" y="3054350"/>
          <p14:tracePt t="19551" x="3170238" y="2982913"/>
          <p14:tracePt t="19567" x="3303588" y="2911475"/>
          <p14:tracePt t="19584" x="3438525" y="2847975"/>
          <p14:tracePt t="19584" x="3509963" y="2822575"/>
          <p14:tracePt t="19602" x="3652838" y="2751138"/>
          <p14:tracePt t="19618" x="3822700" y="2697163"/>
          <p14:tracePt t="19635" x="3973513" y="2643188"/>
          <p14:tracePt t="19651" x="4089400" y="2608263"/>
          <p14:tracePt t="19667" x="4179888" y="2562225"/>
          <p14:tracePt t="19685" x="4295775" y="2527300"/>
          <p14:tracePt t="19701" x="4491038" y="2455863"/>
          <p14:tracePt t="19719" x="4625975" y="2411413"/>
          <p14:tracePt t="19735" x="4724400" y="2384425"/>
          <p14:tracePt t="19751" x="4813300" y="2357438"/>
          <p14:tracePt t="19767" x="4894263" y="2330450"/>
          <p14:tracePt t="19784" x="4973638" y="2322513"/>
          <p14:tracePt t="19801" x="5027613" y="2312988"/>
          <p14:tracePt t="19801" x="5062538" y="2312988"/>
          <p14:tracePt t="19818" x="5116513" y="2312988"/>
          <p14:tracePt t="19835" x="5170488" y="2312988"/>
          <p14:tracePt t="19851" x="5232400" y="2312988"/>
          <p14:tracePt t="19867" x="5286375" y="2330450"/>
          <p14:tracePt t="19884" x="5330825" y="2347913"/>
          <p14:tracePt t="19900" x="5357813" y="2366963"/>
          <p14:tracePt t="19900" x="5384800" y="2374900"/>
          <p14:tracePt t="19919" x="5402263" y="2393950"/>
          <p14:tracePt t="19935" x="5411788" y="2401888"/>
          <p14:tracePt t="19951" x="5419725" y="2411413"/>
          <p14:tracePt t="19968" x="5429250" y="2419350"/>
          <p14:tracePt t="19984" x="5438775" y="2438400"/>
          <p14:tracePt t="20001" x="5446713" y="2446338"/>
          <p14:tracePt t="20001" x="5446713" y="2455863"/>
          <p14:tracePt t="20019" x="5465763" y="2465388"/>
          <p14:tracePt t="20035" x="5465763" y="2482850"/>
          <p14:tracePt t="20052" x="5473700" y="2490788"/>
          <p14:tracePt t="20068" x="5473700" y="2509838"/>
          <p14:tracePt t="20084" x="5473700" y="2517775"/>
          <p14:tracePt t="20100" x="5473700" y="2527300"/>
          <p14:tracePt t="20116" x="5473700" y="2554288"/>
          <p14:tracePt t="20135" x="5473700" y="2571750"/>
          <p14:tracePt t="20152" x="5473700" y="2581275"/>
          <p14:tracePt t="20167" x="5473700" y="2589213"/>
          <p14:tracePt t="20189" x="5473700" y="2598738"/>
          <p14:tracePt t="20214" x="5473700" y="2608263"/>
          <p14:tracePt t="20227" x="5473700" y="2616200"/>
          <p14:tracePt t="20251" x="5473700" y="2625725"/>
          <p14:tracePt t="25333" x="5473700" y="2633663"/>
          <p14:tracePt t="26013" x="5473700" y="2643188"/>
          <p14:tracePt t="26036" x="5473700" y="2652713"/>
          <p14:tracePt t="26067" x="5473700" y="2660650"/>
          <p14:tracePt t="26090" x="5473700" y="2670175"/>
          <p14:tracePt t="26099" x="5473700" y="2679700"/>
          <p14:tracePt t="26106" x="5473700" y="2687638"/>
          <p14:tracePt t="26116" x="5473700" y="2705100"/>
          <p14:tracePt t="26134" x="5473700" y="2732088"/>
          <p14:tracePt t="26150" x="5473700" y="2813050"/>
          <p14:tracePt t="26168" x="5473700" y="2894013"/>
          <p14:tracePt t="26185" x="5473700" y="2990850"/>
          <p14:tracePt t="26201" x="5473700" y="3071813"/>
          <p14:tracePt t="26217" x="5483225" y="3152775"/>
          <p14:tracePt t="26235" x="5500688" y="3259138"/>
          <p14:tracePt t="26251" x="5527675" y="3375025"/>
          <p14:tracePt t="26268" x="5545138" y="3419475"/>
          <p14:tracePt t="26285" x="5572125" y="3482975"/>
          <p14:tracePt t="26301" x="5599113" y="3562350"/>
          <p14:tracePt t="26317" x="5643563" y="3652838"/>
          <p14:tracePt t="26334" x="5688013" y="3741738"/>
          <p14:tracePt t="26351" x="5732463" y="3848100"/>
          <p14:tracePt t="26351" x="5759450" y="3902075"/>
          <p14:tracePt t="26369" x="5795963" y="3973513"/>
          <p14:tracePt t="26385" x="5830888" y="4044950"/>
          <p14:tracePt t="26401" x="5875338" y="4116388"/>
          <p14:tracePt t="26417" x="5902325" y="4179888"/>
          <p14:tracePt t="26433" x="5946775" y="4251325"/>
          <p14:tracePt t="26451" x="5973763" y="4313238"/>
          <p14:tracePt t="26451" x="5991225" y="4340225"/>
          <p14:tracePt t="26469" x="6018213" y="4394200"/>
          <p14:tracePt t="26485" x="6045200" y="4419600"/>
          <p14:tracePt t="26501" x="6089650" y="4473575"/>
          <p14:tracePt t="26518" x="6134100" y="4518025"/>
          <p14:tracePt t="26535" x="6180138" y="4554538"/>
          <p14:tracePt t="26551" x="6205538" y="4581525"/>
          <p14:tracePt t="26567" x="6259513" y="4625975"/>
          <p14:tracePt t="26585" x="6296025" y="4633913"/>
          <p14:tracePt t="26602" x="6323013" y="4652963"/>
          <p14:tracePt t="26618" x="6357938" y="4660900"/>
          <p14:tracePt t="26634" x="6384925" y="4670425"/>
          <p14:tracePt t="26651" x="6438900" y="4670425"/>
          <p14:tracePt t="26667" x="6483350" y="4670425"/>
          <p14:tracePt t="26667" x="6510338" y="4670425"/>
          <p14:tracePt t="26685" x="6554788" y="4670425"/>
          <p14:tracePt t="26702" x="6616700" y="4670425"/>
          <p14:tracePt t="26718" x="6643688" y="4670425"/>
          <p14:tracePt t="26734" x="6653213" y="4679950"/>
          <p14:tracePt t="27550" x="6661150" y="4687888"/>
          <p14:tracePt t="27558" x="6680200" y="4687888"/>
          <p14:tracePt t="27568" x="6732588" y="4714875"/>
          <p14:tracePt t="27584" x="6804025" y="4751388"/>
          <p14:tracePt t="27600" x="6902450" y="4786313"/>
          <p14:tracePt t="27617" x="7018338" y="4803775"/>
          <p14:tracePt t="27617" x="7089775" y="4813300"/>
          <p14:tracePt t="27635" x="7224713" y="4830763"/>
          <p14:tracePt t="27651" x="7358063" y="4848225"/>
          <p14:tracePt t="27668" x="7466013" y="4857750"/>
          <p14:tracePt t="27684" x="7554913" y="4867275"/>
          <p14:tracePt t="27700" x="7634288" y="4867275"/>
          <p14:tracePt t="27719" x="7715250" y="4875213"/>
          <p14:tracePt t="27719" x="7742238" y="4875213"/>
          <p14:tracePt t="27735" x="7804150" y="4884738"/>
          <p14:tracePt t="27752" x="7848600" y="4894263"/>
          <p14:tracePt t="27768" x="7894638" y="4894263"/>
          <p14:tracePt t="27785" x="7920038" y="4902200"/>
          <p14:tracePt t="27800" x="7956550" y="4902200"/>
          <p14:tracePt t="27817" x="7974013" y="4902200"/>
          <p14:tracePt t="27834" x="7991475" y="4902200"/>
          <p14:tracePt t="27834" x="8001000" y="4902200"/>
          <p14:tracePt t="27852" x="8045450" y="4902200"/>
          <p14:tracePt t="27868" x="8089900" y="4902200"/>
          <p14:tracePt t="27885" x="8134350" y="4902200"/>
          <p14:tracePt t="27901" x="8170863" y="4902200"/>
          <p14:tracePt t="27917" x="8205788" y="4902200"/>
          <p14:tracePt t="27934" x="8251825" y="4902200"/>
          <p14:tracePt t="27934" x="8269288" y="4902200"/>
          <p14:tracePt t="27952" x="8304213" y="4902200"/>
          <p14:tracePt t="27972" x="8348663" y="4902200"/>
          <p14:tracePt t="27986" x="8402638" y="4911725"/>
          <p14:tracePt t="28001" x="8447088" y="4911725"/>
          <p14:tracePt t="28017" x="8483600" y="4929188"/>
          <p14:tracePt t="28034" x="8510588" y="4929188"/>
          <p14:tracePt t="28049" x="8518525" y="4929188"/>
          <p14:tracePt t="28066" x="8528050" y="4938713"/>
          <p14:tracePt t="28084" x="8537575" y="4938713"/>
          <p14:tracePt t="28100" x="8545513" y="4938713"/>
          <p14:tracePt t="28116" x="8555038" y="4938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preposition 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11112" r="13923" b="6166"/>
          <a:stretch/>
        </p:blipFill>
        <p:spPr bwMode="auto">
          <a:xfrm>
            <a:off x="437880" y="321971"/>
            <a:ext cx="3632707" cy="25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reposition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2" y="3443913"/>
            <a:ext cx="3426038" cy="34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6316" y="321971"/>
            <a:ext cx="609333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in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5132" y="1245301"/>
            <a:ext cx="723146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under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5132" y="3951667"/>
            <a:ext cx="609333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in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3948" y="4874997"/>
            <a:ext cx="723146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under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21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7"/>
    </mc:Choice>
    <mc:Fallback>
      <p:transition spd="slow" advTm="4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4407" x="8555038" y="4929188"/>
          <p14:tracePt t="5173" x="8555038" y="4911725"/>
          <p14:tracePt t="5181" x="8555038" y="4857750"/>
          <p14:tracePt t="5198" x="8528050" y="4803775"/>
          <p14:tracePt t="5214" x="8510588" y="4768850"/>
          <p14:tracePt t="5230" x="8447088" y="4697413"/>
          <p14:tracePt t="5247" x="8375650" y="4598988"/>
          <p14:tracePt t="5264" x="8286750" y="4456113"/>
          <p14:tracePt t="5264" x="8232775" y="4367213"/>
          <p14:tracePt t="5283" x="8134350" y="4179888"/>
          <p14:tracePt t="5298" x="8037513" y="4000500"/>
          <p14:tracePt t="5314" x="7912100" y="3822700"/>
          <p14:tracePt t="5331" x="7786688" y="3660775"/>
          <p14:tracePt t="5346" x="7643813" y="3490913"/>
          <p14:tracePt t="5364" x="7491413" y="3322638"/>
          <p14:tracePt t="5380" x="7323138" y="3179763"/>
          <p14:tracePt t="5380" x="7232650" y="3108325"/>
          <p14:tracePt t="5398" x="7054850" y="2955925"/>
          <p14:tracePt t="5415" x="6875463" y="2803525"/>
          <p14:tracePt t="5431" x="6705600" y="2670175"/>
          <p14:tracePt t="5447" x="6537325" y="2554288"/>
          <p14:tracePt t="5464" x="6394450" y="2446338"/>
          <p14:tracePt t="5479" x="6251575" y="2330450"/>
          <p14:tracePt t="5479" x="6180138" y="2276475"/>
          <p14:tracePt t="5498" x="6018213" y="2179638"/>
          <p14:tracePt t="5515" x="5894388" y="2089150"/>
          <p14:tracePt t="5530" x="5741988" y="2009775"/>
          <p14:tracePt t="5547" x="5589588" y="1946275"/>
          <p14:tracePt t="5564" x="5411788" y="1874838"/>
          <p14:tracePt t="5580" x="5241925" y="1830388"/>
          <p14:tracePt t="5597" x="4956175" y="1768475"/>
          <p14:tracePt t="5615" x="4751388" y="1741488"/>
          <p14:tracePt t="5630" x="4554538" y="1714500"/>
          <p14:tracePt t="5647" x="4348163" y="1697038"/>
          <p14:tracePt t="5663" x="4152900" y="1687513"/>
          <p14:tracePt t="5680" x="3911600" y="1687513"/>
          <p14:tracePt t="5697" x="3581400" y="1687513"/>
          <p14:tracePt t="5715" x="3384550" y="1687513"/>
          <p14:tracePt t="5731" x="3205163" y="1687513"/>
          <p14:tracePt t="5747" x="3036888" y="1687513"/>
          <p14:tracePt t="5764" x="2894013" y="1697038"/>
          <p14:tracePt t="5780" x="2759075" y="1697038"/>
          <p14:tracePt t="5780" x="2697163" y="1704975"/>
          <p14:tracePt t="5799" x="2608263" y="1704975"/>
          <p14:tracePt t="5815" x="2527300" y="1714500"/>
          <p14:tracePt t="5831" x="2473325" y="1724025"/>
          <p14:tracePt t="5847" x="2438400" y="1731963"/>
          <p14:tracePt t="5864" x="2419350" y="1731963"/>
          <p14:tracePt t="5880" x="2401888" y="1731963"/>
          <p14:tracePt t="5897" x="2393950" y="1731963"/>
          <p14:tracePt t="5923" x="2393950" y="1724025"/>
          <p14:tracePt t="6471" x="2393950" y="1714500"/>
          <p14:tracePt t="6478" x="2401888" y="1714500"/>
          <p14:tracePt t="6486" x="2411413" y="1704975"/>
          <p14:tracePt t="6497" x="2428875" y="1687513"/>
          <p14:tracePt t="6514" x="2455863" y="1652588"/>
          <p14:tracePt t="6530" x="2490788" y="1598613"/>
          <p14:tracePt t="6530" x="2509838" y="1581150"/>
          <p14:tracePt t="6548" x="2544763" y="1544638"/>
          <p14:tracePt t="6564" x="2608263" y="1482725"/>
          <p14:tracePt t="6580" x="2670175" y="1428750"/>
          <p14:tracePt t="6597" x="2751138" y="1366838"/>
          <p14:tracePt t="6613" x="2840038" y="1312863"/>
          <p14:tracePt t="6630" x="2911475" y="1250950"/>
          <p14:tracePt t="6647" x="3017838" y="1187450"/>
          <p14:tracePt t="6664" x="3062288" y="1160463"/>
          <p14:tracePt t="6681" x="3125788" y="1133475"/>
          <p14:tracePt t="6697" x="3187700" y="1098550"/>
          <p14:tracePt t="6714" x="3259138" y="1071563"/>
          <p14:tracePt t="6730" x="3313113" y="1054100"/>
          <p14:tracePt t="6747" x="3367088" y="1027113"/>
          <p14:tracePt t="6747" x="3394075" y="1027113"/>
          <p14:tracePt t="6764" x="3429000" y="1017588"/>
          <p14:tracePt t="6781" x="3482975" y="1000125"/>
          <p14:tracePt t="6797" x="3527425" y="1000125"/>
          <p14:tracePt t="6814" x="3581400" y="982663"/>
          <p14:tracePt t="6830" x="3616325" y="982663"/>
          <p14:tracePt t="6847" x="3660775" y="973138"/>
          <p14:tracePt t="6847" x="3687763" y="973138"/>
          <p14:tracePt t="6865" x="3741738" y="965200"/>
          <p14:tracePt t="6881" x="3795713" y="955675"/>
          <p14:tracePt t="6897" x="3857625" y="928688"/>
          <p14:tracePt t="6914" x="3902075" y="928688"/>
          <p14:tracePt t="6930" x="3938588" y="919163"/>
          <p14:tracePt t="6947" x="3965575" y="919163"/>
          <p14:tracePt t="6947" x="3990975" y="919163"/>
          <p14:tracePt t="6965" x="4010025" y="911225"/>
          <p14:tracePt t="6981" x="4044950" y="911225"/>
          <p14:tracePt t="6997" x="4098925" y="911225"/>
          <p14:tracePt t="7015" x="4133850" y="911225"/>
          <p14:tracePt t="7031" x="4160838" y="911225"/>
          <p14:tracePt t="7047" x="4179888" y="911225"/>
          <p14:tracePt t="7063" x="4197350" y="911225"/>
          <p14:tracePt t="7080" x="4205288" y="911225"/>
          <p14:tracePt t="7095" x="4214813" y="911225"/>
          <p14:tracePt t="7112" x="4224338" y="911225"/>
          <p14:tracePt t="7142" x="4232275" y="911225"/>
          <p14:tracePt t="7250" x="4241800" y="911225"/>
          <p14:tracePt t="7266" x="4241800" y="901700"/>
          <p14:tracePt t="7274" x="4251325" y="901700"/>
          <p14:tracePt t="7281" x="4259263" y="901700"/>
          <p14:tracePt t="7298" x="4259263" y="893763"/>
          <p14:tracePt t="7314" x="4268788" y="893763"/>
          <p14:tracePt t="7330" x="4276725" y="893763"/>
          <p14:tracePt t="10027" x="4276725" y="901700"/>
          <p14:tracePt t="10216" x="4268788" y="911225"/>
          <p14:tracePt t="10231" x="4259263" y="919163"/>
          <p14:tracePt t="10239" x="4251325" y="928688"/>
          <p14:tracePt t="10248" x="4232275" y="955675"/>
          <p14:tracePt t="10264" x="4214813" y="982663"/>
          <p14:tracePt t="10281" x="4197350" y="1009650"/>
          <p14:tracePt t="10298" x="4179888" y="1036638"/>
          <p14:tracePt t="10314" x="4160838" y="1062038"/>
          <p14:tracePt t="10331" x="4133850" y="1108075"/>
          <p14:tracePt t="10348" x="4125913" y="1143000"/>
          <p14:tracePt t="10364" x="4116388" y="1160463"/>
          <p14:tracePt t="10381" x="4108450" y="1187450"/>
          <p14:tracePt t="10397" x="4098925" y="1214438"/>
          <p14:tracePt t="10413" x="4098925" y="1241425"/>
          <p14:tracePt t="10431" x="4098925" y="1268413"/>
          <p14:tracePt t="10431" x="4098925" y="1295400"/>
          <p14:tracePt t="10448" x="4098925" y="1312863"/>
          <p14:tracePt t="10464" x="4098925" y="1339850"/>
          <p14:tracePt t="10480" x="4098925" y="1357313"/>
          <p14:tracePt t="10497" x="4098925" y="1374775"/>
          <p14:tracePt t="10514" x="4098925" y="1401763"/>
          <p14:tracePt t="10530" x="4098925" y="1428750"/>
          <p14:tracePt t="10530" x="4098925" y="1446213"/>
          <p14:tracePt t="10548" x="4098925" y="1473200"/>
          <p14:tracePt t="10564" x="4098925" y="1500188"/>
          <p14:tracePt t="10581" x="4098925" y="1527175"/>
          <p14:tracePt t="10597" x="4098925" y="1554163"/>
          <p14:tracePt t="10613" x="4098925" y="1581150"/>
          <p14:tracePt t="10630" x="4116388" y="1608138"/>
          <p14:tracePt t="10647" x="4133850" y="1643063"/>
          <p14:tracePt t="10665" x="4143375" y="1670050"/>
          <p14:tracePt t="10681" x="4160838" y="1687513"/>
          <p14:tracePt t="10697" x="4179888" y="1714500"/>
          <p14:tracePt t="10714" x="4197350" y="1731963"/>
          <p14:tracePt t="10730" x="4214813" y="1758950"/>
          <p14:tracePt t="10747" x="4251325" y="1785938"/>
          <p14:tracePt t="10765" x="4268788" y="1803400"/>
          <p14:tracePt t="10781" x="4286250" y="1822450"/>
          <p14:tracePt t="10798" x="4295775" y="1839913"/>
          <p14:tracePt t="10813" x="4313238" y="1857375"/>
          <p14:tracePt t="10830" x="4330700" y="1866900"/>
          <p14:tracePt t="10847" x="4348163" y="1874838"/>
          <p14:tracePt t="10847" x="4348163" y="1884363"/>
          <p14:tracePt t="10865" x="4367213" y="1893888"/>
          <p14:tracePt t="10881" x="4384675" y="1901825"/>
          <p14:tracePt t="10897" x="4402138" y="1901825"/>
          <p14:tracePt t="10914" x="4411663" y="1911350"/>
          <p14:tracePt t="10930" x="4419600" y="1911350"/>
          <p14:tracePt t="10946" x="4429125" y="1911350"/>
          <p14:tracePt t="10964" x="4438650" y="1911350"/>
          <p14:tracePt t="23264" x="4438650" y="1919288"/>
          <p14:tracePt t="23355" x="4438650" y="1928813"/>
          <p14:tracePt t="23378" x="4438650" y="1938338"/>
          <p14:tracePt t="23386" x="4438650" y="1946275"/>
          <p14:tracePt t="23402" x="4438650" y="1955800"/>
          <p14:tracePt t="23413" x="4438650" y="1973263"/>
          <p14:tracePt t="23429" x="4429125" y="1990725"/>
          <p14:tracePt t="23446" x="4411663" y="2017713"/>
          <p14:tracePt t="23463" x="4384675" y="2054225"/>
          <p14:tracePt t="23480" x="4375150" y="2071688"/>
          <p14:tracePt t="23496" x="4357688" y="2089150"/>
          <p14:tracePt t="23513" x="4348163" y="2108200"/>
          <p14:tracePt t="23530" x="4348163" y="2125663"/>
          <p14:tracePt t="23546" x="4330700" y="2143125"/>
          <p14:tracePt t="23546" x="4330700" y="2160588"/>
          <p14:tracePt t="23564" x="4313238" y="2197100"/>
          <p14:tracePt t="23580" x="4295775" y="2241550"/>
          <p14:tracePt t="23596" x="4286250" y="2286000"/>
          <p14:tracePt t="23613" x="4276725" y="2312988"/>
          <p14:tracePt t="23630" x="4268788" y="2347913"/>
          <p14:tracePt t="23646" x="4259263" y="2384425"/>
          <p14:tracePt t="23646" x="4259263" y="2401888"/>
          <p14:tracePt t="23664" x="4251325" y="2428875"/>
          <p14:tracePt t="23677" x="4224338" y="2527300"/>
          <p14:tracePt t="23696" x="4224338" y="2581275"/>
          <p14:tracePt t="23712" x="4205288" y="2633663"/>
          <p14:tracePt t="23728" x="4197350" y="2670175"/>
          <p14:tracePt t="23744" x="4197350" y="2724150"/>
          <p14:tracePt t="23761" x="4179888" y="2776538"/>
          <p14:tracePt t="23778" x="4160838" y="2884488"/>
          <p14:tracePt t="23796" x="4143375" y="2990850"/>
          <p14:tracePt t="23813" x="4133850" y="3081338"/>
          <p14:tracePt t="23829" x="4116388" y="3160713"/>
          <p14:tracePt t="23845" x="4098925" y="3232150"/>
          <p14:tracePt t="23861" x="4089400" y="3313113"/>
          <p14:tracePt t="23879" x="4081463" y="3411538"/>
          <p14:tracePt t="23895" x="4071938" y="3482975"/>
          <p14:tracePt t="23912" x="4062413" y="3536950"/>
          <p14:tracePt t="23928" x="4054475" y="3616325"/>
          <p14:tracePt t="23945" x="4054475" y="3697288"/>
          <p14:tracePt t="23961" x="4054475" y="3705225"/>
          <p14:tracePt t="24521" x="4054475" y="3714750"/>
          <p14:tracePt t="24537" x="4054475" y="3724275"/>
          <p14:tracePt t="24560" x="4054475" y="3732213"/>
          <p14:tracePt t="24568" x="4054475" y="3741738"/>
          <p14:tracePt t="24583" x="4054475" y="3751263"/>
          <p14:tracePt t="24598" x="4054475" y="3759200"/>
          <p14:tracePt t="24614" x="4054475" y="3776663"/>
          <p14:tracePt t="24630" x="4054475" y="3795713"/>
          <p14:tracePt t="24646" x="4044950" y="3813175"/>
          <p14:tracePt t="24663" x="4044950" y="3840163"/>
          <p14:tracePt t="24679" x="4044950" y="3848100"/>
          <p14:tracePt t="24695" x="4044950" y="3875088"/>
          <p14:tracePt t="24713" x="4044950" y="3894138"/>
          <p14:tracePt t="24713" x="4044950" y="3902075"/>
          <p14:tracePt t="24730" x="4044950" y="3911600"/>
          <p14:tracePt t="24746" x="4044950" y="3929063"/>
          <p14:tracePt t="24763" x="4044950" y="3938588"/>
          <p14:tracePt t="24783" x="4044950" y="3946525"/>
          <p14:tracePt t="24796" x="4044950" y="3956050"/>
          <p14:tracePt t="24812" x="4044950" y="3965575"/>
          <p14:tracePt t="24830" x="4044950" y="3983038"/>
          <p14:tracePt t="24847" x="4044950" y="3990975"/>
          <p14:tracePt t="24863" x="4044950" y="4010025"/>
          <p14:tracePt t="24879" x="4044950" y="4017963"/>
          <p14:tracePt t="24895" x="4044950" y="4037013"/>
          <p14:tracePt t="24912" x="4044950" y="4054475"/>
          <p14:tracePt t="24912" x="4044950" y="4062413"/>
          <p14:tracePt t="24931" x="4044950" y="4089400"/>
          <p14:tracePt t="24947" x="4054475" y="4098925"/>
          <p14:tracePt t="24963" x="4054475" y="4116388"/>
          <p14:tracePt t="24980" x="4054475" y="4133850"/>
          <p14:tracePt t="24996" x="4062413" y="4152900"/>
          <p14:tracePt t="25013" x="4071938" y="4170363"/>
          <p14:tracePt t="25013" x="4071938" y="4179888"/>
          <p14:tracePt t="25031" x="4071938" y="4205288"/>
          <p14:tracePt t="25047" x="4071938" y="4214813"/>
          <p14:tracePt t="25063" x="4081463" y="4241800"/>
          <p14:tracePt t="25080" x="4089400" y="4276725"/>
          <p14:tracePt t="25096" x="4089400" y="4303713"/>
          <p14:tracePt t="25113" x="4089400" y="4330700"/>
          <p14:tracePt t="25129" x="4089400" y="4340225"/>
          <p14:tracePt t="25145" x="4098925" y="4375150"/>
          <p14:tracePt t="25164" x="4098925" y="4394200"/>
          <p14:tracePt t="25179" x="4108450" y="4411663"/>
          <p14:tracePt t="25196" x="4108450" y="4419600"/>
          <p14:tracePt t="25212" x="4116388" y="4446588"/>
          <p14:tracePt t="25229" x="4116388" y="4456113"/>
          <p14:tracePt t="25245" x="4125913" y="4473575"/>
          <p14:tracePt t="25264" x="4125913" y="4483100"/>
          <p14:tracePt t="25279" x="4133850" y="4483100"/>
          <p14:tracePt t="30655" x="4133850" y="4491038"/>
          <p14:tracePt t="30829" x="4133850" y="4500563"/>
          <p14:tracePt t="30852" x="4133850" y="4510088"/>
          <p14:tracePt t="30883" x="4133850" y="4518025"/>
          <p14:tracePt t="30899" x="4133850" y="4527550"/>
          <p14:tracePt t="30914" x="4133850" y="4537075"/>
          <p14:tracePt t="30921" x="4125913" y="4545013"/>
          <p14:tracePt t="30930" x="4125913" y="4554538"/>
          <p14:tracePt t="30946" x="4116388" y="4572000"/>
          <p14:tracePt t="30963" x="4098925" y="4589463"/>
          <p14:tracePt t="30979" x="4089400" y="4608513"/>
          <p14:tracePt t="30995" x="4071938" y="4616450"/>
          <p14:tracePt t="31013" x="4062413" y="4633913"/>
          <p14:tracePt t="31031" x="4062413" y="4643438"/>
          <p14:tracePt t="31046" x="4054475" y="4660900"/>
          <p14:tracePt t="31064" x="4054475" y="4670425"/>
          <p14:tracePt t="31079" x="4037013" y="4687888"/>
          <p14:tracePt t="31095" x="4037013" y="4697413"/>
          <p14:tracePt t="31112" x="4027488" y="4714875"/>
          <p14:tracePt t="31112" x="4027488" y="4724400"/>
          <p14:tracePt t="31131" x="4017963" y="4741863"/>
          <p14:tracePt t="31146" x="4010025" y="4759325"/>
          <p14:tracePt t="31163" x="4010025" y="4786313"/>
          <p14:tracePt t="31179" x="4000500" y="4803775"/>
          <p14:tracePt t="31196" x="3990975" y="4822825"/>
          <p14:tracePt t="31213" x="3990975" y="4848225"/>
          <p14:tracePt t="31230" x="3990975" y="4867275"/>
          <p14:tracePt t="31246" x="3990975" y="4884738"/>
          <p14:tracePt t="31263" x="3990975" y="4902200"/>
          <p14:tracePt t="31279" x="3990975" y="4919663"/>
          <p14:tracePt t="31296" x="3990975" y="4938713"/>
          <p14:tracePt t="31312" x="3990975" y="4965700"/>
          <p14:tracePt t="31332" x="3990975" y="4991100"/>
          <p14:tracePt t="31347" x="3990975" y="5000625"/>
          <p14:tracePt t="31363" x="3990975" y="5027613"/>
          <p14:tracePt t="31380" x="3990975" y="5054600"/>
          <p14:tracePt t="31396" x="3990975" y="5072063"/>
          <p14:tracePt t="31412" x="3990975" y="5089525"/>
          <p14:tracePt t="31429" x="3990975" y="5108575"/>
          <p14:tracePt t="31429" x="3990975" y="5116513"/>
          <p14:tracePt t="31447" x="3990975" y="5133975"/>
          <p14:tracePt t="31464" x="3990975" y="5143500"/>
          <p14:tracePt t="31478" x="3990975" y="5170488"/>
          <p14:tracePt t="31496" x="3990975" y="5187950"/>
          <p14:tracePt t="31513" x="3990975" y="5205413"/>
          <p14:tracePt t="31529" x="3990975" y="5214938"/>
          <p14:tracePt t="31545" x="4000500" y="5224463"/>
          <p14:tracePt t="31563" x="4000500" y="5232400"/>
          <p14:tracePt t="31579" x="4010025" y="5251450"/>
          <p14:tracePt t="31596" x="4010025" y="5268913"/>
          <p14:tracePt t="31613" x="4017963" y="5276850"/>
          <p14:tracePt t="31628" x="4017963" y="5286375"/>
          <p14:tracePt t="31645" x="4027488" y="5303838"/>
          <p14:tracePt t="31664" x="4027488" y="5313363"/>
          <p14:tracePt t="31702" x="4037013" y="5313363"/>
          <p14:tracePt t="31709" x="4044950" y="5313363"/>
          <p14:tracePt t="31809" x="4054475" y="5313363"/>
          <p14:tracePt t="31825" x="4062413" y="53228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preposition on 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0"/>
          <a:stretch/>
        </p:blipFill>
        <p:spPr bwMode="auto">
          <a:xfrm>
            <a:off x="874086" y="303063"/>
            <a:ext cx="2046712" cy="29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preposition behind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1" y="3581078"/>
            <a:ext cx="2858082" cy="30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8803" y="592428"/>
            <a:ext cx="630653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on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553" y="1515758"/>
            <a:ext cx="75168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cat is behind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2205" y="4196366"/>
            <a:ext cx="651973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dog is on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4954" y="5119696"/>
            <a:ext cx="773000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5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dog </a:t>
            </a:r>
            <a:r>
              <a:rPr lang="en-US" sz="5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behind the box.</a:t>
            </a:r>
            <a:endParaRPr lang="en-US" sz="5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6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02"/>
    </mc:Choice>
    <mc:Fallback>
      <p:transition spd="slow" advTm="4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894" x="4062413" y="5303838"/>
          <p14:tracePt t="1476" x="4062413" y="5286375"/>
          <p14:tracePt t="1484" x="4062413" y="5259388"/>
          <p14:tracePt t="1497" x="4062413" y="5205413"/>
          <p14:tracePt t="1497" x="4062413" y="5180013"/>
          <p14:tracePt t="1515" x="4062413" y="5108575"/>
          <p14:tracePt t="1531" x="4054475" y="5018088"/>
          <p14:tracePt t="1548" x="4037013" y="4919663"/>
          <p14:tracePt t="1564" x="4017963" y="4840288"/>
          <p14:tracePt t="1581" x="3990975" y="4732338"/>
          <p14:tracePt t="1598" x="3956050" y="4608513"/>
          <p14:tracePt t="1598" x="3938588" y="4545013"/>
          <p14:tracePt t="1615" x="3894138" y="4456113"/>
          <p14:tracePt t="1631" x="3857625" y="4340225"/>
          <p14:tracePt t="1648" x="3813175" y="4232275"/>
          <p14:tracePt t="1665" x="3768725" y="4098925"/>
          <p14:tracePt t="1680" x="3724275" y="3983038"/>
          <p14:tracePt t="1697" x="3687763" y="3848100"/>
          <p14:tracePt t="1714" x="3643313" y="3652838"/>
          <p14:tracePt t="1731" x="3616325" y="3509963"/>
          <p14:tracePt t="1748" x="3598863" y="3375025"/>
          <p14:tracePt t="1764" x="3571875" y="3241675"/>
          <p14:tracePt t="1780" x="3544888" y="3108325"/>
          <p14:tracePt t="1797" x="3527425" y="2982913"/>
          <p14:tracePt t="1814" x="3509963" y="2867025"/>
          <p14:tracePt t="1814" x="3500438" y="2803525"/>
          <p14:tracePt t="1832" x="3473450" y="2643188"/>
          <p14:tracePt t="1848" x="3465513" y="2482850"/>
          <p14:tracePt t="1865" x="3465513" y="2276475"/>
          <p14:tracePt t="1881" x="3465513" y="2062163"/>
          <p14:tracePt t="1898" x="3465513" y="1857375"/>
          <p14:tracePt t="1898" x="3465513" y="1751013"/>
          <p14:tracePt t="1916" x="3473450" y="1679575"/>
          <p14:tracePt t="1930" x="3500438" y="1446213"/>
          <p14:tracePt t="1949" x="3509963" y="1374775"/>
          <p14:tracePt t="1964" x="3527425" y="1339850"/>
          <p14:tracePt t="1980" x="3527425" y="1312863"/>
          <p14:tracePt t="1996" x="3527425" y="1303338"/>
          <p14:tracePt t="2333" x="3527425" y="1295400"/>
          <p14:tracePt t="2348" x="3527425" y="1285875"/>
          <p14:tracePt t="2365" x="3527425" y="1276350"/>
          <p14:tracePt t="2372" x="3527425" y="1268413"/>
          <p14:tracePt t="2387" x="3527425" y="1258888"/>
          <p14:tracePt t="2410" x="3527425" y="1241425"/>
          <p14:tracePt t="2426" x="3527425" y="1231900"/>
          <p14:tracePt t="2441" x="3527425" y="1223963"/>
          <p14:tracePt t="2456" x="3527425" y="1214438"/>
          <p14:tracePt t="2464" x="3527425" y="1204913"/>
          <p14:tracePt t="2482" x="3527425" y="1187450"/>
          <p14:tracePt t="2497" x="3536950" y="1179513"/>
          <p14:tracePt t="2514" x="3544888" y="1160463"/>
          <p14:tracePt t="2531" x="3554413" y="1143000"/>
          <p14:tracePt t="2547" x="3571875" y="1116013"/>
          <p14:tracePt t="2565" x="3571875" y="1108075"/>
          <p14:tracePt t="2581" x="3581400" y="1098550"/>
          <p14:tracePt t="2612" x="3581400" y="1089025"/>
          <p14:tracePt t="2642" x="3581400" y="1081088"/>
          <p14:tracePt t="5342" x="3581400" y="1089025"/>
          <p14:tracePt t="6147" x="3581400" y="1098550"/>
          <p14:tracePt t="6155" x="3581400" y="1108075"/>
          <p14:tracePt t="6171" x="3581400" y="1116013"/>
          <p14:tracePt t="6181" x="3581400" y="1125538"/>
          <p14:tracePt t="6196" x="3581400" y="1143000"/>
          <p14:tracePt t="6214" x="3571875" y="1160463"/>
          <p14:tracePt t="6232" x="3562350" y="1179513"/>
          <p14:tracePt t="6247" x="3544888" y="1231900"/>
          <p14:tracePt t="6265" x="3527425" y="1276350"/>
          <p14:tracePt t="6281" x="3509963" y="1303338"/>
          <p14:tracePt t="6297" x="3500438" y="1330325"/>
          <p14:tracePt t="6314" x="3490913" y="1366838"/>
          <p14:tracePt t="6331" x="3482975" y="1401763"/>
          <p14:tracePt t="6350" x="3473450" y="1428750"/>
          <p14:tracePt t="6366" x="3473450" y="1455738"/>
          <p14:tracePt t="6382" x="3473450" y="1490663"/>
          <p14:tracePt t="6400" x="3473450" y="1517650"/>
          <p14:tracePt t="6415" x="3473450" y="1554163"/>
          <p14:tracePt t="6415" x="3473450" y="1581150"/>
          <p14:tracePt t="6433" x="3473450" y="1616075"/>
          <p14:tracePt t="6449" x="3473450" y="1652588"/>
          <p14:tracePt t="6465" x="3473450" y="1687513"/>
          <p14:tracePt t="6481" x="3473450" y="1724025"/>
          <p14:tracePt t="6497" x="3482975" y="1758950"/>
          <p14:tracePt t="6515" x="3482975" y="1785938"/>
          <p14:tracePt t="6515" x="3482975" y="1803400"/>
          <p14:tracePt t="6533" x="3482975" y="1812925"/>
          <p14:tracePt t="6547" x="3490913" y="1857375"/>
          <p14:tracePt t="6565" x="3500438" y="1874838"/>
          <p14:tracePt t="6582" x="3500438" y="1901825"/>
          <p14:tracePt t="6599" x="3500438" y="1928813"/>
          <p14:tracePt t="6614" x="3509963" y="1965325"/>
          <p14:tracePt t="6631" x="3517900" y="1990725"/>
          <p14:tracePt t="6631" x="3517900" y="2017713"/>
          <p14:tracePt t="6649" x="3517900" y="2036763"/>
          <p14:tracePt t="6665" x="3517900" y="2062163"/>
          <p14:tracePt t="6681" x="3517900" y="2081213"/>
          <p14:tracePt t="6698" x="3527425" y="2089150"/>
          <p14:tracePt t="6714" x="3527425" y="2098675"/>
          <p14:tracePt t="6730" x="3536950" y="2098675"/>
          <p14:tracePt t="6747" x="3536950" y="2108200"/>
          <p14:tracePt t="20891" x="3536950" y="2116138"/>
          <p14:tracePt t="21234" x="3527425" y="2125663"/>
          <p14:tracePt t="21258" x="3517900" y="2125663"/>
          <p14:tracePt t="21265" x="3509963" y="2143125"/>
          <p14:tracePt t="21282" x="3490913" y="2152650"/>
          <p14:tracePt t="21298" x="3473450" y="2170113"/>
          <p14:tracePt t="21315" x="3465513" y="2187575"/>
          <p14:tracePt t="21331" x="3446463" y="2214563"/>
          <p14:tracePt t="21348" x="3429000" y="2232025"/>
          <p14:tracePt t="21348" x="3419475" y="2241550"/>
          <p14:tracePt t="21366" x="3394075" y="2286000"/>
          <p14:tracePt t="21382" x="3375025" y="2312988"/>
          <p14:tracePt t="21398" x="3348038" y="2374900"/>
          <p14:tracePt t="21415" x="3322638" y="2419350"/>
          <p14:tracePt t="21431" x="3295650" y="2473325"/>
          <p14:tracePt t="21448" x="3276600" y="2500313"/>
          <p14:tracePt t="21464" x="3251200" y="2554288"/>
          <p14:tracePt t="21464" x="3241675" y="2571750"/>
          <p14:tracePt t="21481" x="3214688" y="2652713"/>
          <p14:tracePt t="21498" x="3187700" y="2741613"/>
          <p14:tracePt t="21515" x="3170238" y="2803525"/>
          <p14:tracePt t="21531" x="3152775" y="2874963"/>
          <p14:tracePt t="21548" x="3143250" y="2919413"/>
          <p14:tracePt t="21565" x="3133725" y="3009900"/>
          <p14:tracePt t="21565" x="3125788" y="3054350"/>
          <p14:tracePt t="21582" x="3108325" y="3170238"/>
          <p14:tracePt t="21600" x="3089275" y="3340100"/>
          <p14:tracePt t="21615" x="3071813" y="3482975"/>
          <p14:tracePt t="21631" x="3062288" y="3608388"/>
          <p14:tracePt t="21647" x="3062288" y="3724275"/>
          <p14:tracePt t="21664" x="3062288" y="3822700"/>
          <p14:tracePt t="21664" x="3054350" y="3884613"/>
          <p14:tracePt t="21682" x="3054350" y="3990975"/>
          <p14:tracePt t="21698" x="3054350" y="4125913"/>
          <p14:tracePt t="21715" x="3054350" y="4205288"/>
          <p14:tracePt t="21731" x="3054350" y="4268788"/>
          <p14:tracePt t="21747" x="3054350" y="4286250"/>
          <p14:tracePt t="21764" x="3054350" y="4303713"/>
          <p14:tracePt t="23563" x="3054350" y="4313238"/>
          <p14:tracePt t="23628" x="3054350" y="4322763"/>
          <p14:tracePt t="23643" x="3054350" y="4330700"/>
          <p14:tracePt t="23651" x="3054350" y="4340225"/>
          <p14:tracePt t="23664" x="3054350" y="4357688"/>
          <p14:tracePt t="23664" x="3054350" y="4367213"/>
          <p14:tracePt t="23682" x="3054350" y="4394200"/>
          <p14:tracePt t="23698" x="3054350" y="4419600"/>
          <p14:tracePt t="23715" x="3054350" y="4446588"/>
          <p14:tracePt t="23731" x="3054350" y="4483100"/>
          <p14:tracePt t="23747" x="3054350" y="4518025"/>
          <p14:tracePt t="23764" x="3054350" y="4554538"/>
          <p14:tracePt t="23764" x="3062288" y="4562475"/>
          <p14:tracePt t="23782" x="3062288" y="4598988"/>
          <p14:tracePt t="23798" x="3071813" y="4625975"/>
          <p14:tracePt t="23815" x="3081338" y="4643438"/>
          <p14:tracePt t="23831" x="3081338" y="4670425"/>
          <p14:tracePt t="23847" x="3081338" y="4687888"/>
          <p14:tracePt t="23864" x="3098800" y="4714875"/>
          <p14:tracePt t="23882" x="3098800" y="4732338"/>
          <p14:tracePt t="23899" x="3108325" y="4741863"/>
          <p14:tracePt t="23915" x="3108325" y="4759325"/>
          <p14:tracePt t="23932" x="3116263" y="4768850"/>
          <p14:tracePt t="23948" x="3125788" y="4768850"/>
          <p14:tracePt t="23965" x="3133725" y="4776788"/>
          <p14:tracePt t="23980" x="3143250" y="4795838"/>
          <p14:tracePt t="23998" x="3152775" y="4803775"/>
          <p14:tracePt t="24015" x="3160713" y="4803775"/>
          <p14:tracePt t="24030" x="3179763" y="4813300"/>
          <p14:tracePt t="24048" x="3197225" y="4813300"/>
          <p14:tracePt t="24063" x="3214688" y="4813300"/>
          <p14:tracePt t="24081" x="3251200" y="4813300"/>
          <p14:tracePt t="24097" x="3286125" y="4813300"/>
          <p14:tracePt t="24115" x="3313113" y="4822825"/>
          <p14:tracePt t="24131" x="3330575" y="4822825"/>
          <p14:tracePt t="24148" x="3357563" y="4822825"/>
          <p14:tracePt t="24164" x="3375025" y="4822825"/>
          <p14:tracePt t="24181" x="3394075" y="4822825"/>
          <p14:tracePt t="24197" x="3419475" y="4822825"/>
          <p14:tracePt t="24215" x="3438525" y="4822825"/>
          <p14:tracePt t="24231" x="3455988" y="4822825"/>
          <p14:tracePt t="24247" x="3473450" y="4822825"/>
          <p14:tracePt t="24264" x="3482975" y="4822825"/>
          <p14:tracePt t="24280" x="3500438" y="4822825"/>
          <p14:tracePt t="24297" x="3517900" y="4822825"/>
          <p14:tracePt t="24297" x="3527425" y="4822825"/>
          <p14:tracePt t="24315" x="3544888" y="4822825"/>
          <p14:tracePt t="24331" x="3554413" y="4822825"/>
          <p14:tracePt t="24348" x="3562350" y="4822825"/>
          <p14:tracePt t="24364" x="3571875" y="4822825"/>
          <p14:tracePt t="24380" x="3581400" y="4822825"/>
          <p14:tracePt t="24398" x="3589338" y="4822825"/>
          <p14:tracePt t="27941" x="3581400" y="4822825"/>
          <p14:tracePt t="27990" x="3562350" y="4822825"/>
          <p14:tracePt t="28005" x="3554413" y="4822825"/>
          <p14:tracePt t="28015" x="3527425" y="4822825"/>
          <p14:tracePt t="28031" x="3509963" y="4822825"/>
          <p14:tracePt t="28047" x="3482975" y="4822825"/>
          <p14:tracePt t="28065" x="3455988" y="4822825"/>
          <p14:tracePt t="28081" x="3429000" y="4822825"/>
          <p14:tracePt t="28081" x="3402013" y="4822825"/>
          <p14:tracePt t="28099" x="3375025" y="4822825"/>
          <p14:tracePt t="28115" x="3348038" y="4822825"/>
          <p14:tracePt t="28132" x="3330575" y="4830763"/>
          <p14:tracePt t="28148" x="3313113" y="4848225"/>
          <p14:tracePt t="28164" x="3286125" y="4867275"/>
          <p14:tracePt t="28181" x="3268663" y="4894263"/>
          <p14:tracePt t="28181" x="3251200" y="4894263"/>
          <p14:tracePt t="28199" x="3232150" y="4919663"/>
          <p14:tracePt t="28215" x="3214688" y="4946650"/>
          <p14:tracePt t="28231" x="3205163" y="4973638"/>
          <p14:tracePt t="28248" x="3187700" y="4991100"/>
          <p14:tracePt t="28264" x="3187700" y="5018088"/>
          <p14:tracePt t="28281" x="3187700" y="5045075"/>
          <p14:tracePt t="28298" x="3179763" y="5099050"/>
          <p14:tracePt t="28315" x="3179763" y="5126038"/>
          <p14:tracePt t="28331" x="3179763" y="5143500"/>
          <p14:tracePt t="28348" x="3179763" y="5180013"/>
          <p14:tracePt t="28364" x="3179763" y="5214938"/>
          <p14:tracePt t="28381" x="3179763" y="5251450"/>
          <p14:tracePt t="28381" x="3179763" y="5276850"/>
          <p14:tracePt t="28399" x="3179763" y="5313363"/>
          <p14:tracePt t="28416" x="3179763" y="5348288"/>
          <p14:tracePt t="28432" x="3187700" y="5375275"/>
          <p14:tracePt t="28448" x="3205163" y="5402263"/>
          <p14:tracePt t="28465" x="3214688" y="5438775"/>
          <p14:tracePt t="28480" x="3224213" y="5456238"/>
          <p14:tracePt t="28497" x="3232150" y="5473700"/>
          <p14:tracePt t="28497" x="3241675" y="5491163"/>
          <p14:tracePt t="28516" x="3259138" y="5510213"/>
          <p14:tracePt t="28532" x="3259138" y="5537200"/>
          <p14:tracePt t="28548" x="3276600" y="5562600"/>
          <p14:tracePt t="28565" x="3286125" y="5581650"/>
          <p14:tracePt t="28580" x="3295650" y="5599113"/>
          <p14:tracePt t="28597" x="3313113" y="5626100"/>
          <p14:tracePt t="28597" x="3313113" y="5634038"/>
          <p14:tracePt t="28616" x="3322638" y="5653088"/>
          <p14:tracePt t="28631" x="3330575" y="5661025"/>
          <p14:tracePt t="28648" x="3330575" y="5670550"/>
          <p14:tracePt t="28664" x="3340100" y="5688013"/>
          <p14:tracePt t="28681" x="3348038" y="5697538"/>
          <p14:tracePt t="28697" x="3357563" y="5697538"/>
          <p14:tracePt t="28714" x="3367088" y="5705475"/>
          <p14:tracePt t="28731" x="3375025" y="5715000"/>
          <p14:tracePt t="28748" x="3402013" y="5724525"/>
          <p14:tracePt t="28765" x="3429000" y="5724525"/>
          <p14:tracePt t="28780" x="3455988" y="5732463"/>
          <p14:tracePt t="28797" x="3482975" y="5741988"/>
          <p14:tracePt t="28815" x="3509963" y="5751513"/>
          <p14:tracePt t="28815" x="3517900" y="5751513"/>
          <p14:tracePt t="28832" x="3544888" y="5751513"/>
          <p14:tracePt t="28848" x="3554413" y="5751513"/>
          <p14:tracePt t="28865" x="3562350" y="5751513"/>
          <p14:tracePt t="28880" x="3581400" y="5751513"/>
          <p14:tracePt t="28896" x="3589338" y="5751513"/>
          <p14:tracePt t="28932" x="3598863" y="5751513"/>
          <p14:tracePt t="28940" x="3608388" y="5751513"/>
          <p14:tracePt t="28948" x="3616325" y="5751513"/>
          <p14:tracePt t="28965" x="3633788" y="5751513"/>
          <p14:tracePt t="28981" x="3643313" y="5751513"/>
          <p14:tracePt t="28997" x="3652838" y="5751513"/>
          <p14:tracePt t="29013" x="3670300" y="5751513"/>
          <p14:tracePt t="33464" x="3679825" y="5741988"/>
          <p14:tracePt t="33680" x="3679825" y="5724525"/>
          <p14:tracePt t="33688" x="3687763" y="5697538"/>
          <p14:tracePt t="33697" x="3697288" y="5661025"/>
          <p14:tracePt t="33715" x="3714750" y="5626100"/>
          <p14:tracePt t="33731" x="3724275" y="5589588"/>
          <p14:tracePt t="33747" x="3741738" y="5518150"/>
          <p14:tracePt t="33765" x="3776663" y="5357813"/>
          <p14:tracePt t="33782" x="3795713" y="5268913"/>
          <p14:tracePt t="33798" x="3803650" y="5197475"/>
          <p14:tracePt t="33815" x="3803650" y="5126038"/>
          <p14:tracePt t="33830" x="3803650" y="5054600"/>
          <p14:tracePt t="33847" x="3803650" y="4991100"/>
          <p14:tracePt t="33864" x="3803650" y="4938713"/>
          <p14:tracePt t="33864" x="3803650" y="4919663"/>
          <p14:tracePt t="33882" x="3803650" y="4867275"/>
          <p14:tracePt t="33898" x="3795713" y="4822825"/>
          <p14:tracePt t="33916" x="3795713" y="4768850"/>
          <p14:tracePt t="33931" x="3776663" y="4724400"/>
          <p14:tracePt t="33947" x="3768725" y="4670425"/>
          <p14:tracePt t="33964" x="3751263" y="4633913"/>
          <p14:tracePt t="33964" x="3741738" y="4616450"/>
          <p14:tracePt t="33982" x="3732213" y="4581525"/>
          <p14:tracePt t="33998" x="3724275" y="4554538"/>
          <p14:tracePt t="34015" x="3697288" y="4518025"/>
          <p14:tracePt t="34031" x="3679825" y="4491038"/>
          <p14:tracePt t="34047" x="3670300" y="4465638"/>
          <p14:tracePt t="34064" x="3652838" y="4438650"/>
          <p14:tracePt t="34081" x="3633788" y="4402138"/>
          <p14:tracePt t="34098" x="3616325" y="4375150"/>
          <p14:tracePt t="34115" x="3608388" y="4357688"/>
          <p14:tracePt t="34130" x="3589338" y="4340225"/>
          <p14:tracePt t="34147" x="3571875" y="4322763"/>
          <p14:tracePt t="34164" x="3554413" y="4295775"/>
          <p14:tracePt t="34181" x="3536950" y="4276725"/>
          <p14:tracePt t="34181" x="3527425" y="4276725"/>
          <p14:tracePt t="34198" x="3509963" y="4259263"/>
          <p14:tracePt t="34215" x="3482975" y="4241800"/>
          <p14:tracePt t="34231" x="3465513" y="4232275"/>
          <p14:tracePt t="34247" x="3446463" y="4224338"/>
          <p14:tracePt t="34264" x="3419475" y="4205288"/>
          <p14:tracePt t="34281" x="3411538" y="4205288"/>
          <p14:tracePt t="34297" x="3384550" y="4197350"/>
          <p14:tracePt t="34315" x="3367088" y="4187825"/>
          <p14:tracePt t="34330" x="3340100" y="4187825"/>
          <p14:tracePt t="34348" x="3330575" y="4187825"/>
          <p14:tracePt t="34364" x="3295650" y="4187825"/>
          <p14:tracePt t="34381" x="3268663" y="4187825"/>
          <p14:tracePt t="34381" x="3251200" y="4187825"/>
          <p14:tracePt t="34399" x="3224213" y="4187825"/>
          <p14:tracePt t="34417" x="3197225" y="4187825"/>
          <p14:tracePt t="34431" x="3170238" y="4187825"/>
          <p14:tracePt t="34447" x="3152775" y="4187825"/>
          <p14:tracePt t="34464" x="3133725" y="4187825"/>
          <p14:tracePt t="34481" x="3116263" y="4187825"/>
          <p14:tracePt t="34498" x="3098800" y="4187825"/>
          <p14:tracePt t="34515" x="3081338" y="4187825"/>
          <p14:tracePt t="34532" x="3071813" y="4187825"/>
          <p14:tracePt t="34548" x="3062288" y="41878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y fair hair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2" y="440074"/>
            <a:ext cx="3046425" cy="60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boy fair hair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6472" r="18119" b="6734"/>
          <a:stretch/>
        </p:blipFill>
        <p:spPr bwMode="auto">
          <a:xfrm>
            <a:off x="1883363" y="2029070"/>
            <a:ext cx="2701516" cy="46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594" y="800683"/>
            <a:ext cx="6395853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He’s got fair hair.</a:t>
            </a:r>
            <a:endParaRPr lang="en-US" sz="6000" b="1" cap="none" spc="0" dirty="0">
              <a:ln/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34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1"/>
    </mc:Choice>
    <mc:Fallback>
      <p:transition spd="slow" advTm="2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3" x="3062288" y="4179888"/>
          <p14:tracePt t="3386" x="3054350" y="4170363"/>
          <p14:tracePt t="3394" x="3054350" y="4160838"/>
          <p14:tracePt t="3401" x="3044825" y="4143375"/>
          <p14:tracePt t="3411" x="3044825" y="4125913"/>
          <p14:tracePt t="3428" x="3017838" y="4098925"/>
          <p14:tracePt t="3445" x="3000375" y="4062413"/>
          <p14:tracePt t="3461" x="2946400" y="4017963"/>
          <p14:tracePt t="3461" x="2911475" y="3990975"/>
          <p14:tracePt t="3478" x="2840038" y="3919538"/>
          <p14:tracePt t="3494" x="2751138" y="3848100"/>
          <p14:tracePt t="3511" x="2679700" y="3768725"/>
          <p14:tracePt t="3527" x="2589213" y="3697288"/>
          <p14:tracePt t="3543" x="2490788" y="3633788"/>
          <p14:tracePt t="3560" x="2411413" y="3562350"/>
          <p14:tracePt t="3560" x="2366963" y="3527425"/>
          <p14:tracePt t="3578" x="2276475" y="3446463"/>
          <p14:tracePt t="3594" x="2152650" y="3348038"/>
          <p14:tracePt t="3611" x="2036763" y="3276600"/>
          <p14:tracePt t="3627" x="1911350" y="3224213"/>
          <p14:tracePt t="3643" x="1795463" y="3179763"/>
          <p14:tracePt t="3660" x="1679575" y="3152775"/>
          <p14:tracePt t="3677" x="1581150" y="3133725"/>
          <p14:tracePt t="3677" x="1517650" y="3133725"/>
          <p14:tracePt t="3694" x="1419225" y="3125788"/>
          <p14:tracePt t="3711" x="1339850" y="3125788"/>
          <p14:tracePt t="3727" x="1241425" y="3125788"/>
          <p14:tracePt t="3744" x="1125538" y="3143250"/>
          <p14:tracePt t="3760" x="1027113" y="3170238"/>
          <p14:tracePt t="3777" x="911225" y="3205163"/>
          <p14:tracePt t="3795" x="839788" y="3241675"/>
          <p14:tracePt t="3811" x="776288" y="3268663"/>
          <p14:tracePt t="3827" x="741363" y="3276600"/>
          <p14:tracePt t="3843" x="714375" y="3295650"/>
          <p14:tracePt t="3860" x="696913" y="3295650"/>
          <p14:tracePt t="3876" x="679450" y="3303588"/>
          <p14:tracePt t="3876" x="679450" y="3313113"/>
          <p14:tracePt t="3895" x="669925" y="3313113"/>
          <p14:tracePt t="3911" x="669925" y="3322638"/>
          <p14:tracePt t="3927" x="660400" y="3322638"/>
          <p14:tracePt t="3943" x="660400" y="3330575"/>
          <p14:tracePt t="3959" x="652463" y="3330575"/>
          <p14:tracePt t="3975" x="642938" y="3340100"/>
          <p14:tracePt t="9276" x="642938" y="3330575"/>
          <p14:tracePt t="9609" x="642938" y="3322638"/>
          <p14:tracePt t="9624" x="633413" y="3313113"/>
          <p14:tracePt t="9632" x="633413" y="3303588"/>
          <p14:tracePt t="9644" x="625475" y="3286125"/>
          <p14:tracePt t="9660" x="625475" y="3276600"/>
          <p14:tracePt t="9677" x="615950" y="3241675"/>
          <p14:tracePt t="9696" x="598488" y="3214688"/>
          <p14:tracePt t="9711" x="598488" y="3187700"/>
          <p14:tracePt t="9728" x="581025" y="3160713"/>
          <p14:tracePt t="9744" x="571500" y="3133725"/>
          <p14:tracePt t="9761" x="554038" y="3108325"/>
          <p14:tracePt t="9761" x="544513" y="3089275"/>
          <p14:tracePt t="9779" x="527050" y="3062288"/>
          <p14:tracePt t="9795" x="509588" y="3036888"/>
          <p14:tracePt t="9811" x="490538" y="3000375"/>
          <p14:tracePt t="9828" x="465138" y="2973388"/>
          <p14:tracePt t="9844" x="446088" y="2955925"/>
          <p14:tracePt t="9860" x="419100" y="2919413"/>
          <p14:tracePt t="9877" x="374650" y="2867025"/>
          <p14:tracePt t="9894" x="347663" y="2822575"/>
          <p14:tracePt t="9911" x="330200" y="2786063"/>
          <p14:tracePt t="9927" x="303213" y="2741613"/>
          <p14:tracePt t="9943" x="295275" y="2714625"/>
          <p14:tracePt t="9960" x="268288" y="2670175"/>
          <p14:tracePt t="9977" x="241300" y="2608263"/>
          <p14:tracePt t="9996" x="223838" y="2571750"/>
          <p14:tracePt t="10012" x="204788" y="2536825"/>
          <p14:tracePt t="10027" x="187325" y="2490788"/>
          <p14:tracePt t="10044" x="160338" y="2446338"/>
          <p14:tracePt t="10060" x="152400" y="2401888"/>
          <p14:tracePt t="10077" x="133350" y="2347913"/>
          <p14:tracePt t="10077" x="133350" y="2322513"/>
          <p14:tracePt t="10095" x="115888" y="2286000"/>
          <p14:tracePt t="10111" x="107950" y="2251075"/>
          <p14:tracePt t="10127" x="98425" y="2214563"/>
          <p14:tracePt t="10144" x="88900" y="2179638"/>
          <p14:tracePt t="10160" x="80963" y="2152650"/>
          <p14:tracePt t="10177" x="71438" y="2116138"/>
          <p14:tracePt t="10177" x="71438" y="2108200"/>
          <p14:tracePt t="10195" x="61913" y="2062163"/>
          <p14:tracePt t="10211" x="53975" y="2036763"/>
          <p14:tracePt t="10227" x="44450" y="2000250"/>
          <p14:tracePt t="10244" x="44450" y="1973263"/>
          <p14:tracePt t="10260" x="36513" y="1938338"/>
          <p14:tracePt t="10276" x="26988" y="1911350"/>
          <p14:tracePt t="10276" x="26988" y="1901825"/>
          <p14:tracePt t="10295" x="17463" y="1866900"/>
          <p14:tracePt t="10311" x="17463" y="1847850"/>
          <p14:tracePt t="10327" x="9525" y="1822450"/>
          <p14:tracePt t="10344" x="0" y="1795463"/>
          <p14:tracePt t="10360" x="0" y="1776413"/>
          <p14:tracePt t="10376" x="0" y="1731963"/>
          <p14:tracePt t="10393" x="0" y="1704975"/>
          <p14:tracePt t="10410" x="0" y="1652588"/>
          <p14:tracePt t="10427" x="0" y="1616075"/>
          <p14:tracePt t="10444" x="0" y="1598613"/>
          <p14:tracePt t="10461" x="0" y="1571625"/>
          <p14:tracePt t="10476" x="0" y="1554163"/>
          <p14:tracePt t="10494" x="0" y="1536700"/>
          <p14:tracePt t="10494" x="0" y="1527175"/>
          <p14:tracePt t="10511" x="0" y="1509713"/>
          <p14:tracePt t="10527" x="9525" y="1473200"/>
          <p14:tracePt t="10544" x="17463" y="1446213"/>
          <p14:tracePt t="10561" x="26988" y="1419225"/>
          <p14:tracePt t="10576" x="44450" y="1401763"/>
          <p14:tracePt t="10593" x="44450" y="1384300"/>
          <p14:tracePt t="10610" x="53975" y="1384300"/>
          <p14:tracePt t="10627" x="53975" y="1374775"/>
          <p14:tracePt t="10643" x="53975" y="1366838"/>
          <p14:tracePt t="10659" x="61913" y="1357313"/>
          <p14:tracePt t="10735" x="71438" y="1357313"/>
          <p14:tracePt t="10743" x="80963" y="1357313"/>
          <p14:tracePt t="10751" x="88900" y="1357313"/>
          <p14:tracePt t="10760" x="107950" y="1357313"/>
          <p14:tracePt t="10777" x="125413" y="1357313"/>
          <p14:tracePt t="10793" x="133350" y="1357313"/>
          <p14:tracePt t="10810" x="142875" y="1357313"/>
          <p14:tracePt t="10828" x="152400" y="1357313"/>
          <p14:tracePt t="10874" x="160338" y="1357313"/>
          <p14:tracePt t="10905" x="169863" y="1357313"/>
          <p14:tracePt t="10936" x="179388" y="13573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ig nose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4" y="541650"/>
            <a:ext cx="417195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big nose girl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56" y="451498"/>
            <a:ext cx="3138512" cy="47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735" y="5411320"/>
            <a:ext cx="7845739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6000" b="1" cap="none" spc="0" dirty="0" smtClean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e’s got a big nose.</a:t>
            </a:r>
            <a:endParaRPr lang="en-US" sz="6000" b="1" cap="none" spc="0" dirty="0">
              <a:ln/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84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7"/>
    </mc:Choice>
    <mc:Fallback>
      <p:transition spd="slow" advTm="1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" x="179388" y="1366838"/>
          <p14:tracePt t="1049" x="179388" y="1374775"/>
          <p14:tracePt t="1055" x="179388" y="1384300"/>
          <p14:tracePt t="1063" x="169863" y="1393825"/>
          <p14:tracePt t="1077" x="152400" y="1446213"/>
          <p14:tracePt t="1095" x="142875" y="1465263"/>
          <p14:tracePt t="1095" x="133350" y="1482725"/>
          <p14:tracePt t="1111" x="98425" y="1571625"/>
          <p14:tracePt t="1128" x="36513" y="1714500"/>
          <p14:tracePt t="1144" x="0" y="1830388"/>
          <p14:tracePt t="1160" x="0" y="1955800"/>
          <p14:tracePt t="1176" x="0" y="2081213"/>
          <p14:tracePt t="1176" x="0" y="2133600"/>
          <p14:tracePt t="1195" x="0" y="2286000"/>
          <p14:tracePt t="1211" x="0" y="2428875"/>
          <p14:tracePt t="1227" x="0" y="2562225"/>
          <p14:tracePt t="1244" x="0" y="2724150"/>
          <p14:tracePt t="1260" x="0" y="2894013"/>
          <p14:tracePt t="1276" x="0" y="3108325"/>
          <p14:tracePt t="1276" x="0" y="3214688"/>
          <p14:tracePt t="1295" x="0" y="3455988"/>
          <p14:tracePt t="1311" x="0" y="3554413"/>
          <p14:tracePt t="1326" x="0" y="3598863"/>
          <p14:tracePt t="1344" x="0" y="3625850"/>
          <p14:tracePt t="1712" x="0" y="3643313"/>
          <p14:tracePt t="1719" x="0" y="3679825"/>
          <p14:tracePt t="1728" x="0" y="3795713"/>
          <p14:tracePt t="1744" x="0" y="3956050"/>
          <p14:tracePt t="1761" x="0" y="4116388"/>
          <p14:tracePt t="1776" x="0" y="4295775"/>
          <p14:tracePt t="1793" x="0" y="4446588"/>
          <p14:tracePt t="1810" x="0" y="4608513"/>
          <p14:tracePt t="1810" x="0" y="4679950"/>
          <p14:tracePt t="1828" x="0" y="4830763"/>
          <p14:tracePt t="1844" x="0" y="4946650"/>
          <p14:tracePt t="1861" x="9525" y="5054600"/>
          <p14:tracePt t="1877" x="17463" y="5153025"/>
          <p14:tracePt t="1893" x="26988" y="5251450"/>
          <p14:tracePt t="1910" x="36513" y="5357813"/>
          <p14:tracePt t="1910" x="36513" y="5394325"/>
          <p14:tracePt t="1929" x="36513" y="5483225"/>
          <p14:tracePt t="1945" x="36513" y="5537200"/>
          <p14:tracePt t="1960" x="36513" y="5581650"/>
          <p14:tracePt t="1977" x="36513" y="5616575"/>
          <p14:tracePt t="1994" x="36513" y="5661025"/>
          <p14:tracePt t="2010" x="36513" y="5705475"/>
          <p14:tracePt t="2010" x="36513" y="5732463"/>
          <p14:tracePt t="2028" x="36513" y="5786438"/>
          <p14:tracePt t="2044" x="36513" y="5830888"/>
          <p14:tracePt t="2060" x="36513" y="5875338"/>
          <p14:tracePt t="2077" x="36513" y="5929313"/>
          <p14:tracePt t="2094" x="36513" y="5991225"/>
          <p14:tracePt t="2110" x="44450" y="6062663"/>
          <p14:tracePt t="2127" x="71438" y="6180138"/>
          <p14:tracePt t="2145" x="98425" y="6269038"/>
          <p14:tracePt t="2161" x="152400" y="6375400"/>
          <p14:tracePt t="2177" x="160338" y="6384925"/>
          <p14:tracePt t="2197" x="169863" y="6384925"/>
          <p14:tracePt t="2210" x="169863" y="6375400"/>
          <p14:tracePt t="2600" x="179388" y="6357938"/>
          <p14:tracePt t="2608" x="187325" y="6340475"/>
          <p14:tracePt t="2615" x="196850" y="6323013"/>
          <p14:tracePt t="2626" x="196850" y="6276975"/>
          <p14:tracePt t="2644" x="214313" y="6242050"/>
          <p14:tracePt t="2644" x="214313" y="6232525"/>
          <p14:tracePt t="2662" x="231775" y="6197600"/>
          <p14:tracePt t="2678" x="231775" y="6188075"/>
          <p14:tracePt t="2694" x="250825" y="6170613"/>
          <p14:tracePt t="2711" x="250825" y="6161088"/>
          <p14:tracePt t="2726" x="258763" y="6153150"/>
          <p14:tracePt t="2743" x="258763" y="6143625"/>
          <p14:tracePt t="2761" x="276225" y="6143625"/>
          <p14:tracePt t="2776" x="285750" y="6126163"/>
          <p14:tracePt t="2794" x="295275" y="6116638"/>
          <p14:tracePt t="2811" x="303213" y="6116638"/>
          <p14:tracePt t="2826" x="312738" y="6108700"/>
          <p14:tracePt t="2844" x="322263" y="6108700"/>
          <p14:tracePt t="2869" x="322263" y="6099175"/>
          <p14:tracePt t="2901" x="322263" y="6089650"/>
          <p14:tracePt t="2962" x="322263" y="6081713"/>
          <p14:tracePt t="2970" x="322263" y="6072188"/>
          <p14:tracePt t="2993" x="322263" y="6062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long hair 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4837" r="16103" b="10714"/>
          <a:stretch/>
        </p:blipFill>
        <p:spPr bwMode="auto">
          <a:xfrm>
            <a:off x="1803041" y="1891606"/>
            <a:ext cx="2575776" cy="47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hort hair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r="16500"/>
          <a:stretch/>
        </p:blipFill>
        <p:spPr bwMode="auto">
          <a:xfrm>
            <a:off x="8660418" y="813231"/>
            <a:ext cx="2949260" cy="58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472" y="401438"/>
            <a:ext cx="7247049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6000" b="1" cap="none" spc="0" dirty="0" smtClean="0">
                <a:ln/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e’s got long hair.</a:t>
            </a:r>
            <a:endParaRPr lang="en-US" sz="6000" b="1" cap="none" spc="0" dirty="0">
              <a:ln/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46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7"/>
    </mc:Choice>
    <mc:Fallback>
      <p:transition spd="slow" advTm="1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1.4|2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.5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194</Words>
  <Application>Microsoft Office PowerPoint</Application>
  <PresentationFormat>Widescreen</PresentationFormat>
  <Paragraphs>47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Taskovska</dc:creator>
  <cp:lastModifiedBy>Janet Taskovska</cp:lastModifiedBy>
  <cp:revision>30</cp:revision>
  <dcterms:created xsi:type="dcterms:W3CDTF">2020-03-21T20:40:45Z</dcterms:created>
  <dcterms:modified xsi:type="dcterms:W3CDTF">2020-03-22T20:37:26Z</dcterms:modified>
</cp:coreProperties>
</file>