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80808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677D1-AF57-459B-B4CE-249CD683A27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5241A-F175-45F6-BA8A-F4D6E0416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34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D1D0-1885-4DCA-8ED3-6D0C8C4AB550}" type="datetime1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Математика-8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8F0C-33A3-4829-A345-A6979467F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B9F8-7CC5-4054-AE77-B17BDDAE5834}" type="datetime1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Математика-8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8F0C-33A3-4829-A345-A6979467F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3CD6-01FC-4050-BC70-411AE42203C7}" type="datetime1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Математика-8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8F0C-33A3-4829-A345-A6979467FB8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706C-CCFD-48B3-9D60-D73ED2C86A82}" type="datetime1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Математика-8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8F0C-33A3-4829-A345-A6979467FB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0DEE-01A3-4893-A3E7-55989AAE7C1F}" type="datetime1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Математика-8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8F0C-33A3-4829-A345-A6979467F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8F9-03B4-42C0-BA5C-4CD5ABB1BE71}" type="datetime1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Математика-8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8F0C-33A3-4829-A345-A6979467FB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AD64-245F-4C7B-91B8-E40F525E623F}" type="datetime1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Математика-8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8F0C-33A3-4829-A345-A6979467F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57E6-3725-474B-B595-D79E05D592AA}" type="datetime1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Математика-8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8F0C-33A3-4829-A345-A6979467F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9152-F67E-4AC0-AE13-2F1AEEBAB70F}" type="datetime1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Математика-8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8F0C-33A3-4829-A345-A6979467F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30ED-E858-417E-9D84-88B99B29E4EC}" type="datetime1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Математика-8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8F0C-33A3-4829-A345-A6979467FB8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2BE2-59DE-4B4E-8686-8561602C097B}" type="datetime1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Математика-8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8F0C-33A3-4829-A345-A6979467FB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067B7EA-D727-4EF1-B0AE-34ACA25D68B1}" type="datetime1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mk-MK" smtClean="0"/>
              <a:t>Весна Атанасовска       Математика-8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0FC8F0C-33A3-4829-A345-A6979467FB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Текстуални задачи-алгебарски изрази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mk-MK" dirty="0" smtClean="0"/>
              <a:t>Весна Атанасовска</a:t>
            </a:r>
          </a:p>
          <a:p>
            <a:pPr algn="l"/>
            <a:r>
              <a:rPr lang="mk-MK" dirty="0"/>
              <a:t>н</a:t>
            </a:r>
            <a:r>
              <a:rPr lang="mk-MK" dirty="0" smtClean="0"/>
              <a:t>аставник по математика</a:t>
            </a:r>
          </a:p>
          <a:p>
            <a:pPr algn="l"/>
            <a:r>
              <a:rPr lang="mk-MK" dirty="0" smtClean="0"/>
              <a:t>ОУ „Др. Трифун Пановски“-Битола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mk-MK" dirty="0" smtClean="0">
                    <a:solidFill>
                      <a:srgbClr val="7030A0"/>
                    </a:solidFill>
                  </a:rPr>
                  <a:t>Пример 1</a:t>
                </a:r>
                <a:r>
                  <a:rPr lang="mk-MK" dirty="0" smtClean="0"/>
                  <a:t>:Помножи го </a:t>
                </a:r>
                <a:r>
                  <a:rPr lang="en-US" dirty="0" smtClean="0"/>
                  <a:t>x</a:t>
                </a:r>
                <a:r>
                  <a:rPr lang="mk-MK" dirty="0" smtClean="0"/>
                  <a:t> со 2, а потоа додај 4</a:t>
                </a:r>
              </a:p>
              <a:p>
                <a:pPr marL="0" indent="0" algn="just">
                  <a:buNone/>
                </a:pPr>
                <a:r>
                  <a:rPr lang="mk-MK" dirty="0" smtClean="0">
                    <a:solidFill>
                      <a:srgbClr val="00B050"/>
                    </a:solidFill>
                  </a:rPr>
                  <a:t>Решение:</a:t>
                </a:r>
                <a:r>
                  <a:rPr lang="mk-MK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∙2+4=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+4</m:t>
                    </m:r>
                  </m:oMath>
                </a14:m>
                <a:endParaRPr lang="mk-MK" b="0" dirty="0" smtClean="0">
                  <a:solidFill>
                    <a:srgbClr val="00B050"/>
                  </a:solidFill>
                  <a:ea typeface="Cambria Math"/>
                </a:endParaRPr>
              </a:p>
              <a:p>
                <a:pPr marL="0" indent="0" algn="just">
                  <a:buNone/>
                </a:pPr>
                <a:r>
                  <a:rPr lang="mk-MK" dirty="0" smtClean="0">
                    <a:solidFill>
                      <a:srgbClr val="0070C0"/>
                    </a:solidFill>
                  </a:rPr>
                  <a:t>Според текстот состави израз за следните задачи:</a:t>
                </a:r>
              </a:p>
              <a:p>
                <a:pPr marL="514350" indent="-514350" algn="just">
                  <a:buFont typeface="+mj-lt"/>
                  <a:buAutoNum type="arabicParenR"/>
                </a:pPr>
                <a:r>
                  <a:rPr lang="mk-MK" dirty="0" smtClean="0"/>
                  <a:t>Собери го </a:t>
                </a:r>
                <a:r>
                  <a:rPr lang="en-US" dirty="0" smtClean="0"/>
                  <a:t>x</a:t>
                </a:r>
                <a:r>
                  <a:rPr lang="mk-MK" dirty="0" smtClean="0"/>
                  <a:t> со 3, а потоа подели со 5</a:t>
                </a:r>
              </a:p>
              <a:p>
                <a:pPr marL="514350" indent="-514350" algn="just">
                  <a:buFont typeface="+mj-lt"/>
                  <a:buAutoNum type="arabicParenR"/>
                </a:pPr>
                <a:r>
                  <a:rPr lang="mk-MK" dirty="0" smtClean="0"/>
                  <a:t>Збирот на броевите </a:t>
                </a:r>
                <a:r>
                  <a:rPr lang="en-US" dirty="0" smtClean="0"/>
                  <a:t>x</a:t>
                </a:r>
                <a:r>
                  <a:rPr lang="mk-MK" dirty="0" smtClean="0"/>
                  <a:t> и </a:t>
                </a:r>
                <a:r>
                  <a:rPr lang="en-US" dirty="0" smtClean="0"/>
                  <a:t>y</a:t>
                </a:r>
                <a:r>
                  <a:rPr lang="mk-MK" dirty="0" smtClean="0"/>
                  <a:t> подели го со 2, а потоа додај 3</a:t>
                </a:r>
              </a:p>
              <a:p>
                <a:pPr marL="514350" indent="-514350" algn="just">
                  <a:buFont typeface="+mj-lt"/>
                  <a:buAutoNum type="arabicParenR"/>
                </a:pPr>
                <a:r>
                  <a:rPr lang="mk-MK" dirty="0" smtClean="0"/>
                  <a:t>Бројот </a:t>
                </a:r>
                <a:r>
                  <a:rPr lang="en-US" dirty="0" smtClean="0"/>
                  <a:t>x</a:t>
                </a:r>
                <a:r>
                  <a:rPr lang="mk-MK" dirty="0" smtClean="0"/>
                  <a:t> помножи го со 4, додај 3, а потоа квадрирај го добиениот израз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413" r="-2140" b="-2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mk-MK" dirty="0" smtClean="0"/>
              <a:t>Состави израз според текстот: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Математика-8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8F0C-33A3-4829-A345-A6979467FB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6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mk-MK" dirty="0" smtClean="0">
                    <a:solidFill>
                      <a:srgbClr val="7030A0"/>
                    </a:solidFill>
                  </a:rPr>
                  <a:t>Пример 2: </a:t>
                </a:r>
                <a:r>
                  <a:rPr lang="mk-MK" dirty="0" smtClean="0"/>
                  <a:t>Запиши израз за пресметување на периметар и плоштина на квадрат со страна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mk-MK" dirty="0" smtClean="0">
                    <a:solidFill>
                      <a:srgbClr val="00B050"/>
                    </a:solidFill>
                  </a:rPr>
                  <a:t>Решение:</a:t>
                </a:r>
                <a:r>
                  <a:rPr lang="mk-MK" dirty="0" smtClean="0"/>
                  <a:t> За периметарот имаме: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mk-MK" dirty="0" smtClean="0"/>
                  <a:t>За плоштината имаме: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mk-MK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mk-MK" dirty="0" smtClean="0"/>
              <a:t>Состави израз според текстот: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400800" y="3625334"/>
            <a:ext cx="1686343" cy="1283732"/>
            <a:chOff x="609600" y="3810000"/>
            <a:chExt cx="1686343" cy="1283732"/>
          </a:xfrm>
        </p:grpSpPr>
        <p:sp>
          <p:nvSpPr>
            <p:cNvPr id="4" name="Rectangle 3"/>
            <p:cNvSpPr/>
            <p:nvPr/>
          </p:nvSpPr>
          <p:spPr>
            <a:xfrm>
              <a:off x="609600" y="3810000"/>
              <a:ext cx="9144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752057" y="4724400"/>
                  <a:ext cx="7719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057" y="4724400"/>
                  <a:ext cx="771943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333" r="-9449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/>
                <p:cNvSpPr txBox="1"/>
                <p:nvPr/>
              </p:nvSpPr>
              <p:spPr>
                <a:xfrm>
                  <a:off x="1524000" y="4082534"/>
                  <a:ext cx="7719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4000" y="4082534"/>
                  <a:ext cx="771943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8197" r="-8661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Математика-8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8F0C-33A3-4829-A345-A6979467FB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7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mk-MK" dirty="0" smtClean="0">
                    <a:solidFill>
                      <a:srgbClr val="7030A0"/>
                    </a:solidFill>
                  </a:rPr>
                  <a:t>Пример 3:</a:t>
                </a:r>
                <a:r>
                  <a:rPr lang="mk-MK" dirty="0" smtClean="0"/>
                  <a:t> Состави израз за пресметување периметар</a:t>
                </a:r>
                <a:r>
                  <a:rPr lang="en-US" dirty="0" smtClean="0"/>
                  <a:t> </a:t>
                </a:r>
                <a:r>
                  <a:rPr lang="mk-MK" dirty="0" smtClean="0"/>
                  <a:t>на правоаголникот на цртежот: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mk-MK" dirty="0" smtClean="0">
                    <a:solidFill>
                      <a:srgbClr val="00B050"/>
                    </a:solidFill>
                  </a:rPr>
                  <a:t>Решение: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mk-MK" dirty="0" smtClean="0"/>
                  <a:t>Бидејќи спротивните страни на правоаголникот се еднакви, имаме: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+2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=10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−4+4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+2=14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US" dirty="0" smtClean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  <a:blipFill rotWithShape="1">
                <a:blip r:embed="rId2"/>
                <a:stretch>
                  <a:fillRect l="-1111" t="-872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869514" y="2461736"/>
            <a:ext cx="2767107" cy="1195864"/>
            <a:chOff x="762000" y="2286000"/>
            <a:chExt cx="2767107" cy="1195864"/>
          </a:xfrm>
        </p:grpSpPr>
        <p:sp>
          <p:nvSpPr>
            <p:cNvPr id="4" name="Rectangle 3"/>
            <p:cNvSpPr/>
            <p:nvPr/>
          </p:nvSpPr>
          <p:spPr>
            <a:xfrm>
              <a:off x="762000" y="2286000"/>
              <a:ext cx="21336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895600" y="2634734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k-MK" dirty="0" smtClean="0"/>
                <a:t>2</a:t>
              </a:r>
              <a:r>
                <a:rPr lang="en-US" dirty="0" smtClean="0"/>
                <a:t>x+1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12045" y="3112532"/>
              <a:ext cx="588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  <a:r>
                <a:rPr lang="en-US" dirty="0" smtClean="0"/>
                <a:t>x-2</a:t>
              </a:r>
              <a:endParaRPr lang="en-US" dirty="0"/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Математика-8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8F0C-33A3-4829-A345-A6979467FB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9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mk-MK" sz="2400" dirty="0" smtClean="0">
                <a:solidFill>
                  <a:srgbClr val="7030A0"/>
                </a:solidFill>
              </a:rPr>
              <a:t>Пример 4: </a:t>
            </a:r>
            <a:r>
              <a:rPr lang="mk-MK" sz="2400" dirty="0" smtClean="0"/>
              <a:t>Дополни ги празните полиња во пирамидата на цртежот, ако изразот во секое поле се добива како збир од изразите во полињата под него:</a:t>
            </a:r>
          </a:p>
          <a:p>
            <a:pPr marL="0" indent="0">
              <a:buNone/>
            </a:pPr>
            <a:endParaRPr lang="mk-MK" dirty="0"/>
          </a:p>
          <a:p>
            <a:pPr marL="0" indent="0">
              <a:buNone/>
            </a:pPr>
            <a:endParaRPr lang="mk-MK" dirty="0" smtClean="0"/>
          </a:p>
          <a:p>
            <a:pPr marL="0" indent="0">
              <a:buNone/>
            </a:pPr>
            <a:endParaRPr lang="mk-MK" dirty="0"/>
          </a:p>
          <a:p>
            <a:pPr marL="0" indent="0">
              <a:buNone/>
            </a:pP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mk-MK" sz="2400" dirty="0" smtClean="0">
                <a:solidFill>
                  <a:srgbClr val="00B050"/>
                </a:solidFill>
              </a:rPr>
              <a:t>Решение:</a:t>
            </a:r>
          </a:p>
          <a:p>
            <a:pPr marL="0" indent="0">
              <a:buNone/>
            </a:pPr>
            <a:endParaRPr lang="mk-MK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905000"/>
            <a:ext cx="59531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8" y="4114800"/>
            <a:ext cx="59531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04109" y="5043055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16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a+4b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5070765"/>
            <a:ext cx="596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a+3b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5070765"/>
            <a:ext cx="763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D60093"/>
                </a:solidFill>
              </a:rPr>
              <a:t>-2a+3b</a:t>
            </a:r>
            <a:endParaRPr lang="en-US" sz="1600" dirty="0">
              <a:solidFill>
                <a:srgbClr val="D6009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5084620"/>
            <a:ext cx="5565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808080"/>
                </a:solidFill>
              </a:rPr>
              <a:t>a</a:t>
            </a:r>
            <a:r>
              <a:rPr lang="en-US" sz="1600" dirty="0" smtClean="0">
                <a:solidFill>
                  <a:srgbClr val="808080"/>
                </a:solidFill>
              </a:rPr>
              <a:t>-3b</a:t>
            </a:r>
            <a:endParaRPr lang="en-US" sz="1600" dirty="0">
              <a:solidFill>
                <a:srgbClr val="80808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04942" y="4812298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4a+7b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3163" y="4846069"/>
            <a:ext cx="659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a+6b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0303" y="4812298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FFFF"/>
                </a:solidFill>
              </a:rPr>
              <a:t>-</a:t>
            </a:r>
            <a:r>
              <a:rPr lang="en-US" sz="1600" dirty="0" smtClean="0">
                <a:solidFill>
                  <a:srgbClr val="00FFFF"/>
                </a:solidFill>
              </a:rPr>
              <a:t>a</a:t>
            </a:r>
            <a:endParaRPr lang="en-US" sz="1600" dirty="0">
              <a:solidFill>
                <a:srgbClr val="00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4513561"/>
            <a:ext cx="8050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1600" dirty="0" smtClean="0">
                <a:solidFill>
                  <a:srgbClr val="FF0000"/>
                </a:solidFill>
              </a:rPr>
              <a:t>3</a:t>
            </a:r>
            <a:r>
              <a:rPr lang="en-US" sz="1600" dirty="0" smtClean="0">
                <a:solidFill>
                  <a:srgbClr val="FF0000"/>
                </a:solidFill>
              </a:rPr>
              <a:t>a+13b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6651" y="4516584"/>
            <a:ext cx="763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-2a+6b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3162" y="4178030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a+19b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Математика-8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8F0C-33A3-4829-A345-A6979467FB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4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104</TotalTime>
  <Words>262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Текстуални задачи-алгебарски изрази</vt:lpstr>
      <vt:lpstr>Состави израз според текстот:</vt:lpstr>
      <vt:lpstr>Состави израз според текстот: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Текстуални задачи-алгебарски изрази</dc:title>
  <dc:creator>Vesna</dc:creator>
  <cp:lastModifiedBy>Vesna</cp:lastModifiedBy>
  <cp:revision>9</cp:revision>
  <dcterms:created xsi:type="dcterms:W3CDTF">2020-03-19T22:03:17Z</dcterms:created>
  <dcterms:modified xsi:type="dcterms:W3CDTF">2020-03-19T23:47:47Z</dcterms:modified>
</cp:coreProperties>
</file>