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FD5-2AD3-47B6-A7E4-721302F3319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F26-7004-40FF-8B15-54433ADB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FD5-2AD3-47B6-A7E4-721302F3319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F26-7004-40FF-8B15-54433ADB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3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FD5-2AD3-47B6-A7E4-721302F3319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F26-7004-40FF-8B15-54433ADB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5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FD5-2AD3-47B6-A7E4-721302F3319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F26-7004-40FF-8B15-54433ADB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5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FD5-2AD3-47B6-A7E4-721302F3319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F26-7004-40FF-8B15-54433ADB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8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FD5-2AD3-47B6-A7E4-721302F3319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F26-7004-40FF-8B15-54433ADB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6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FD5-2AD3-47B6-A7E4-721302F3319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F26-7004-40FF-8B15-54433ADB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2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FD5-2AD3-47B6-A7E4-721302F3319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F26-7004-40FF-8B15-54433ADB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3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FD5-2AD3-47B6-A7E4-721302F3319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F26-7004-40FF-8B15-54433ADB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8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FD5-2AD3-47B6-A7E4-721302F3319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F26-7004-40FF-8B15-54433ADB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5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FD5-2AD3-47B6-A7E4-721302F3319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F26-7004-40FF-8B15-54433ADB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6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4FD5-2AD3-47B6-A7E4-721302F3319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B1F26-7004-40FF-8B15-54433ADB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47667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400" b="1" i="1" dirty="0" smtClean="0">
                <a:solidFill>
                  <a:schemeClr val="accent5">
                    <a:lumMod val="50000"/>
                  </a:schemeClr>
                </a:solidFill>
              </a:rPr>
              <a:t>Стопанскиот развиток на СССР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69127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31278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17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795"/>
            <a:ext cx="4500500" cy="344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6795"/>
            <a:ext cx="4608004" cy="338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77656"/>
            <a:ext cx="320675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62" y="3414713"/>
            <a:ext cx="5762496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67" y="5217407"/>
            <a:ext cx="2504007" cy="167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8740"/>
            <a:ext cx="332898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69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68" y="0"/>
            <a:ext cx="4623032" cy="307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7345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Гулази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7062"/>
            <a:ext cx="9157012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74"/>
            <a:ext cx="4520967" cy="282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19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01" y="2808798"/>
            <a:ext cx="5218113" cy="404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01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2416"/>
            <a:ext cx="4133850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4" y="2817053"/>
            <a:ext cx="3833566" cy="404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242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2020-03-24T13:17:31Z</dcterms:created>
  <dcterms:modified xsi:type="dcterms:W3CDTF">2020-03-24T14:01:21Z</dcterms:modified>
</cp:coreProperties>
</file>