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4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1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9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8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5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1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0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9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4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60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80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7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9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60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Степенување на тонови </a:t>
            </a:r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Цвет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Ликовно образование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IX </a:t>
            </a:r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одд </a:t>
            </a:r>
            <a:endParaRPr lang="mk-M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ОУ„Гоце Делчев“ Битола</a:t>
            </a:r>
          </a:p>
          <a:p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Ликовен педагог Кристина 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Стојанова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kristina140476@yahoo.com</a:t>
            </a:r>
            <a:endParaRPr lang="mk-M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32700"/>
          </a:xfrm>
        </p:spPr>
        <p:txBody>
          <a:bodyPr>
            <a:normAutofit/>
          </a:bodyPr>
          <a:lstStyle/>
          <a:p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Тонот е количество на светлина во една боја. Постојат хроматски и ахроматски тонови.</a:t>
            </a:r>
            <a:b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имаме повеќе </a:t>
            </a: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тонови кои постепено се осветлуваат или </a:t>
            </a: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затемнуваат тоа </a:t>
            </a: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 нарекуваме</a:t>
            </a:r>
            <a:b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тонско степенување</a:t>
            </a: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38" y="2663567"/>
            <a:ext cx="2133600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53" y="2549267"/>
            <a:ext cx="20383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19" y="2248930"/>
            <a:ext cx="4876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часот:</a:t>
            </a:r>
            <a:r>
              <a:rPr lang="mk-M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mk-MK" sz="1200" dirty="0">
                <a:latin typeface="Arial" panose="020B0604020202020204" pitchFamily="34" charset="0"/>
                <a:cs typeface="Arial" panose="020B0604020202020204" pitchFamily="34" charset="0"/>
              </a:rPr>
              <a:t>ја </a:t>
            </a:r>
            <a:r>
              <a:rPr lang="mk-M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доловиме </a:t>
            </a:r>
            <a:r>
              <a:rPr lang="mk-MK" sz="1200" dirty="0">
                <a:latin typeface="Arial" panose="020B0604020202020204" pitchFamily="34" charset="0"/>
                <a:cs typeface="Arial" panose="020B0604020202020204" pitchFamily="34" charset="0"/>
              </a:rPr>
              <a:t>пластичноста (тридимензионалноста) на облиците со степенување на </a:t>
            </a:r>
            <a:r>
              <a:rPr lang="mk-M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тонови</a:t>
            </a:r>
            <a:r>
              <a:rPr lang="mk-M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Творечки </a:t>
            </a:r>
            <a:r>
              <a:rPr lang="mk-MK" sz="1200" b="1" dirty="0">
                <a:latin typeface="Arial" panose="020B0604020202020204" pitchFamily="34" charset="0"/>
                <a:cs typeface="Arial" panose="020B0604020202020204" pitchFamily="34" charset="0"/>
              </a:rPr>
              <a:t>активности</a:t>
            </a:r>
            <a:r>
              <a:rPr lang="mk-M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1200" b="1" dirty="0">
                <a:latin typeface="Arial" panose="020B0604020202020204" pitchFamily="34" charset="0"/>
                <a:cs typeface="Arial" panose="020B0604020202020204" pitchFamily="34" charset="0"/>
              </a:rPr>
              <a:t>Материјали и техники:</a:t>
            </a:r>
            <a:r>
              <a:rPr lang="mk-M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Акварел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3" y="2567598"/>
            <a:ext cx="5329881" cy="3508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1" y="2567598"/>
            <a:ext cx="4777946" cy="34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7" y="733168"/>
            <a:ext cx="4824859" cy="3286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59" y="2215978"/>
            <a:ext cx="5765066" cy="38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687860"/>
            <a:ext cx="4661083" cy="3340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4" b="35980"/>
          <a:stretch/>
        </p:blipFill>
        <p:spPr>
          <a:xfrm>
            <a:off x="5560541" y="2481782"/>
            <a:ext cx="5766486" cy="32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/>
              <a:t>Очекувани резултати</a:t>
            </a:r>
            <a:r>
              <a:rPr lang="mk-MK" b="1" dirty="0" smtClean="0"/>
              <a:t>:</a:t>
            </a:r>
            <a:br>
              <a:rPr lang="mk-MK" b="1" dirty="0" smtClean="0"/>
            </a:br>
            <a:r>
              <a:rPr lang="mk-MK" dirty="0" smtClean="0"/>
              <a:t>Учениците</a:t>
            </a:r>
            <a:r>
              <a:rPr lang="mk-MK" b="1" dirty="0" smtClean="0"/>
              <a:t> </a:t>
            </a:r>
            <a:r>
              <a:rPr lang="mk-MK" dirty="0"/>
              <a:t>да изработат творба на </a:t>
            </a:r>
            <a:r>
              <a:rPr lang="mk-MK" dirty="0" smtClean="0"/>
              <a:t>тема „Цвет“ </a:t>
            </a:r>
            <a:r>
              <a:rPr lang="mk-MK" dirty="0"/>
              <a:t>со успешно тонско степенување и употреба на техниката акварел.</a:t>
            </a:r>
            <a:r>
              <a:rPr lang="en-US" dirty="0"/>
              <a:t/>
            </a:r>
            <a:br>
              <a:rPr lang="en-US" dirty="0"/>
            </a:br>
            <a:r>
              <a:rPr lang="mk-MK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Успешна работа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71" y="3253946"/>
            <a:ext cx="1882800" cy="2887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219290"/>
            <a:ext cx="2224216" cy="3050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5" y="3874552"/>
            <a:ext cx="3583459" cy="23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55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Степенување на тонови – Цвет </vt:lpstr>
      <vt:lpstr>Тонот е количество на светлина во една боја. Постојат хроматски и ахроматски тонови. Ако имаме повеќе тонови кои постепено се осветлуваат или затемнуваат тоа го нарекуваме  тонско степенување.  </vt:lpstr>
      <vt:lpstr>Цел на часот: Да ја доловиме пластичноста (тридимензионалноста) на облиците со степенување на тонови Творечки активности: Цвет  Материјали и техники: Акварел  </vt:lpstr>
      <vt:lpstr>PowerPoint Presentation</vt:lpstr>
      <vt:lpstr>PowerPoint Presentation</vt:lpstr>
      <vt:lpstr>Очекувани резултати: Учениците да изработат творба на тема „Цвет“ со успешно тонско степенување и употреба на техниката акварел. 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Степенување на тонови – Цвет </dc:title>
  <dc:creator>Windows User</dc:creator>
  <cp:lastModifiedBy>Windows User</cp:lastModifiedBy>
  <cp:revision>12</cp:revision>
  <dcterms:created xsi:type="dcterms:W3CDTF">2020-03-16T17:32:45Z</dcterms:created>
  <dcterms:modified xsi:type="dcterms:W3CDTF">2020-03-16T18:49:48Z</dcterms:modified>
</cp:coreProperties>
</file>