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2789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0346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6231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2598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11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3086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58016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25424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400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2299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2163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3197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5715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423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9456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1104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9024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017DB3-9BD1-420F-B137-2EC220FD9C38}" type="datetimeFigureOut">
              <a:rPr lang="mk-MK" smtClean="0"/>
              <a:t>18.3.2020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A3203B-C9A3-474D-B838-7C2C9825F0B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202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Состав,структура и значење на протеините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10469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401" y="-473299"/>
            <a:ext cx="10018713" cy="1752599"/>
          </a:xfrm>
        </p:spPr>
        <p:txBody>
          <a:bodyPr/>
          <a:lstStyle/>
          <a:p>
            <a:r>
              <a:rPr lang="mk-MK" dirty="0" smtClean="0"/>
              <a:t>Состав и структура на протеините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221" y="1108655"/>
            <a:ext cx="10240893" cy="5053885"/>
          </a:xfrm>
        </p:spPr>
        <p:txBody>
          <a:bodyPr>
            <a:normAutofit/>
          </a:bodyPr>
          <a:lstStyle/>
          <a:p>
            <a:r>
              <a:rPr lang="mk-MK" dirty="0" smtClean="0"/>
              <a:t>Протеините се составени од аминокиселини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mk-MK" dirty="0" smtClean="0"/>
              <a:t>Постојат 20 есенцијални аминокиселини</a:t>
            </a:r>
          </a:p>
          <a:p>
            <a:r>
              <a:rPr lang="mk-MK" dirty="0" smtClean="0"/>
              <a:t>Аминокиселините во протеинот се поврзани со амидна или пептидна врска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0" y="1388388"/>
            <a:ext cx="5918446" cy="1900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837" y="4577483"/>
            <a:ext cx="7607751" cy="183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3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886" y="-408905"/>
            <a:ext cx="10018713" cy="1752599"/>
          </a:xfrm>
        </p:spPr>
        <p:txBody>
          <a:bodyPr/>
          <a:lstStyle/>
          <a:p>
            <a:r>
              <a:rPr lang="mk-MK" dirty="0" smtClean="0"/>
              <a:t>Структура на протеините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068" y="1237444"/>
            <a:ext cx="10018713" cy="3124201"/>
          </a:xfrm>
        </p:spPr>
        <p:txBody>
          <a:bodyPr>
            <a:normAutofit/>
          </a:bodyPr>
          <a:lstStyle/>
          <a:p>
            <a:r>
              <a:rPr lang="mk-MK" dirty="0" smtClean="0"/>
              <a:t>Примарна структура-редоследот на амино киселините во протеинот аминокиселинска секвенца</a:t>
            </a:r>
          </a:p>
          <a:p>
            <a:r>
              <a:rPr lang="mk-MK" dirty="0" smtClean="0"/>
              <a:t>Секундарна структура скелетот на протеинот без страничните остатоци</a:t>
            </a:r>
            <a:endParaRPr lang="mk-MK" dirty="0"/>
          </a:p>
          <a:p>
            <a:r>
              <a:rPr lang="mk-MK" dirty="0" smtClean="0"/>
              <a:t>Терциерна структура –скелетот на протеинот со страничните остатоци</a:t>
            </a:r>
          </a:p>
          <a:p>
            <a:r>
              <a:rPr lang="mk-MK" dirty="0" smtClean="0"/>
              <a:t>Квартерна структура - има кај хемоглобинот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29" y="3619692"/>
            <a:ext cx="7670710" cy="302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3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Значење на протеините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Структурна улога-составен дел на сите клетки</a:t>
            </a:r>
          </a:p>
          <a:p>
            <a:r>
              <a:rPr lang="mk-MK" dirty="0" smtClean="0"/>
              <a:t>Транспортна улога-хемоглобин</a:t>
            </a:r>
          </a:p>
          <a:p>
            <a:r>
              <a:rPr lang="mk-MK" dirty="0" smtClean="0"/>
              <a:t>Улога на ензими</a:t>
            </a:r>
          </a:p>
          <a:p>
            <a:r>
              <a:rPr lang="mk-MK" dirty="0" smtClean="0"/>
              <a:t>Заштитна улога-антитела</a:t>
            </a:r>
          </a:p>
          <a:p>
            <a:r>
              <a:rPr lang="mk-MK" dirty="0" smtClean="0"/>
              <a:t>Многу хормони по својот состав се протеини</a:t>
            </a:r>
          </a:p>
        </p:txBody>
      </p:sp>
    </p:spTree>
    <p:extLst>
      <p:ext uri="{BB962C8B-B14F-4D97-AF65-F5344CB8AC3E}">
        <p14:creationId xmlns:p14="http://schemas.microsoft.com/office/powerpoint/2010/main" val="150507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48</TotalTime>
  <Words>87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Состав,структура и значење на протеините</vt:lpstr>
      <vt:lpstr>Состав и структура на протеините</vt:lpstr>
      <vt:lpstr>Структура на протеините</vt:lpstr>
      <vt:lpstr>Значење на протеините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Состав,структура и значење на протеините</dc:title>
  <dc:creator>User</dc:creator>
  <cp:lastModifiedBy>User</cp:lastModifiedBy>
  <cp:revision>6</cp:revision>
  <dcterms:created xsi:type="dcterms:W3CDTF">2020-03-18T19:02:36Z</dcterms:created>
  <dcterms:modified xsi:type="dcterms:W3CDTF">2020-03-18T19:52:31Z</dcterms:modified>
</cp:coreProperties>
</file>