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57CE-F11E-474D-BCD7-AC2D4C7263F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47B7-01CD-4459-A666-12D93434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57CE-F11E-474D-BCD7-AC2D4C7263F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47B7-01CD-4459-A666-12D93434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57CE-F11E-474D-BCD7-AC2D4C7263F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47B7-01CD-4459-A666-12D93434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1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57CE-F11E-474D-BCD7-AC2D4C7263F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47B7-01CD-4459-A666-12D93434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1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57CE-F11E-474D-BCD7-AC2D4C7263F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47B7-01CD-4459-A666-12D93434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4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57CE-F11E-474D-BCD7-AC2D4C7263F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47B7-01CD-4459-A666-12D93434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2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57CE-F11E-474D-BCD7-AC2D4C7263F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47B7-01CD-4459-A666-12D93434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3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57CE-F11E-474D-BCD7-AC2D4C7263F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47B7-01CD-4459-A666-12D93434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57CE-F11E-474D-BCD7-AC2D4C7263F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47B7-01CD-4459-A666-12D93434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5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57CE-F11E-474D-BCD7-AC2D4C7263F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47B7-01CD-4459-A666-12D93434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9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57CE-F11E-474D-BCD7-AC2D4C7263F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47B7-01CD-4459-A666-12D93434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9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657CE-F11E-474D-BCD7-AC2D4C7263F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247B7-01CD-4459-A666-12D934345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0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Сложена реченица</a:t>
            </a:r>
            <a:br>
              <a:rPr lang="mk-MK" dirty="0" smtClean="0"/>
            </a:br>
            <a:r>
              <a:rPr lang="mk-MK" dirty="0" smtClean="0"/>
              <a:t>(стр. 27)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9963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1" y="3509963"/>
            <a:ext cx="8866909" cy="339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7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Повторување на знаењата: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1. Што е проста реченица и од кои членови е составена простата реченица?</a:t>
            </a:r>
          </a:p>
          <a:p>
            <a:pPr marL="0" indent="0">
              <a:buNone/>
            </a:pPr>
            <a:r>
              <a:rPr lang="mk-MK" dirty="0" smtClean="0"/>
              <a:t>2. Определи ги главните членви во реченицата:</a:t>
            </a:r>
          </a:p>
          <a:p>
            <a:pPr marL="0" indent="0">
              <a:buNone/>
            </a:pPr>
            <a:r>
              <a:rPr lang="mk-MK" dirty="0" smtClean="0"/>
              <a:t>- Јасна отиде кај Сања.</a:t>
            </a:r>
          </a:p>
          <a:p>
            <a:pPr>
              <a:buFontTx/>
              <a:buChar char="-"/>
            </a:pPr>
            <a:r>
              <a:rPr lang="mk-MK" dirty="0" smtClean="0"/>
              <a:t>Детето трчаше брзо.</a:t>
            </a:r>
          </a:p>
          <a:p>
            <a:pPr>
              <a:buFontTx/>
              <a:buChar char="-"/>
            </a:pPr>
            <a:r>
              <a:rPr lang="mk-MK" dirty="0" smtClean="0"/>
              <a:t>Јас пишувам со пенкало. </a:t>
            </a:r>
          </a:p>
          <a:p>
            <a:pPr marL="0" indent="0">
              <a:buNone/>
            </a:pPr>
            <a:r>
              <a:rPr lang="mk-MK" dirty="0" smtClean="0"/>
              <a:t>3. Размисли и напиши реченица со два или повеќе глаголи.</a:t>
            </a:r>
          </a:p>
        </p:txBody>
      </p:sp>
    </p:spTree>
    <p:extLst>
      <p:ext uri="{BB962C8B-B14F-4D97-AF65-F5344CB8AC3E}">
        <p14:creationId xmlns:p14="http://schemas.microsoft.com/office/powerpoint/2010/main" val="328874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Што е сложена реченица?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k-MK" b="1" dirty="0" smtClean="0">
                <a:solidFill>
                  <a:srgbClr val="FF0000"/>
                </a:solidFill>
              </a:rPr>
              <a:t>Реченицата која содржи два или повеќе глаголи во лична глаголска форма се вика сложена реченица.</a:t>
            </a:r>
          </a:p>
          <a:p>
            <a:pPr marL="0" indent="0">
              <a:buNone/>
            </a:pPr>
            <a:r>
              <a:rPr lang="ru-RU" dirty="0" smtClean="0"/>
              <a:t>Да се потсетиме:</a:t>
            </a:r>
          </a:p>
          <a:p>
            <a:pPr marL="0" indent="0">
              <a:buNone/>
            </a:pPr>
            <a:r>
              <a:rPr lang="ru-RU" dirty="0"/>
              <a:t> Глаголите кои имаат промена по лица се викаат </a:t>
            </a:r>
            <a:r>
              <a:rPr lang="ru-RU" b="1" dirty="0">
                <a:solidFill>
                  <a:srgbClr val="00B050"/>
                </a:solidFill>
              </a:rPr>
              <a:t>лични глаголски </a:t>
            </a:r>
            <a:r>
              <a:rPr lang="ru-RU" b="1" dirty="0" smtClean="0">
                <a:solidFill>
                  <a:srgbClr val="00B050"/>
                </a:solidFill>
              </a:rPr>
              <a:t>форми</a:t>
            </a:r>
            <a:r>
              <a:rPr lang="en-US" b="1" dirty="0" smtClean="0"/>
              <a:t>.</a:t>
            </a:r>
            <a:endParaRPr lang="ru-RU" b="1" dirty="0" smtClean="0"/>
          </a:p>
          <a:p>
            <a:pPr marL="0" indent="0">
              <a:buNone/>
            </a:pPr>
            <a:r>
              <a:rPr lang="en-US" u="sng" dirty="0"/>
              <a:t>E</a:t>
            </a:r>
            <a:r>
              <a:rPr lang="ru-RU" u="sng" dirty="0" smtClean="0"/>
              <a:t>днина</a:t>
            </a:r>
            <a:r>
              <a:rPr lang="en-US" u="sng" dirty="0" smtClean="0"/>
              <a:t>:</a:t>
            </a:r>
            <a:endParaRPr lang="ru-RU" u="sng" dirty="0" smtClean="0"/>
          </a:p>
          <a:p>
            <a:pPr marL="514350" indent="-514350">
              <a:buAutoNum type="arabicPeriod"/>
            </a:pPr>
            <a:r>
              <a:rPr lang="ru-RU" dirty="0" smtClean="0"/>
              <a:t>Јас читам</a:t>
            </a:r>
            <a:r>
              <a:rPr lang="en-US" dirty="0" smtClean="0"/>
              <a:t>.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Ти </a:t>
            </a:r>
            <a:r>
              <a:rPr lang="ru-RU" dirty="0" smtClean="0"/>
              <a:t>читаш</a:t>
            </a:r>
            <a:r>
              <a:rPr lang="en-US" dirty="0" smtClean="0"/>
              <a:t>.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 Тој</a:t>
            </a:r>
            <a:r>
              <a:rPr lang="en-US" dirty="0"/>
              <a:t>/</a:t>
            </a:r>
            <a:r>
              <a:rPr lang="ru-RU" dirty="0" smtClean="0"/>
              <a:t> Таа</a:t>
            </a:r>
            <a:r>
              <a:rPr lang="en-US" dirty="0" smtClean="0"/>
              <a:t>/</a:t>
            </a:r>
            <a:r>
              <a:rPr lang="ru-RU" dirty="0" smtClean="0"/>
              <a:t> </a:t>
            </a:r>
            <a:r>
              <a:rPr lang="ru-RU" dirty="0"/>
              <a:t>Тоа </a:t>
            </a:r>
            <a:r>
              <a:rPr lang="ru-RU" dirty="0" smtClean="0"/>
              <a:t>чита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u="sng" dirty="0" smtClean="0"/>
              <a:t>Множина</a:t>
            </a:r>
            <a:r>
              <a:rPr lang="en-US" u="sng" dirty="0" smtClean="0"/>
              <a:t>:</a:t>
            </a:r>
            <a:endParaRPr lang="ru-RU" u="sng" dirty="0" smtClean="0"/>
          </a:p>
          <a:p>
            <a:pPr marL="514350" indent="-514350">
              <a:buAutoNum type="arabicPeriod"/>
            </a:pPr>
            <a:r>
              <a:rPr lang="ru-RU" dirty="0" smtClean="0"/>
              <a:t>Ние читаме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endParaRPr lang="en-US" dirty="0"/>
          </a:p>
          <a:p>
            <a:pPr marL="514350" indent="-514350">
              <a:buAutoNum type="arabicPeriod"/>
            </a:pPr>
            <a:r>
              <a:rPr lang="ru-RU" dirty="0" smtClean="0"/>
              <a:t>Вие читате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Тие читаат</a:t>
            </a:r>
            <a:r>
              <a:rPr lang="en-US" dirty="0" smtClean="0"/>
              <a:t>.</a:t>
            </a:r>
            <a:endParaRPr lang="ru-RU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764" y="3366654"/>
            <a:ext cx="3730336" cy="317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32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Глаголите што покажуваат дејство што </a:t>
            </a:r>
            <a:r>
              <a:rPr lang="ru-RU" dirty="0" smtClean="0"/>
              <a:t>не </a:t>
            </a:r>
            <a:r>
              <a:rPr lang="ru-RU" dirty="0"/>
              <a:t>се поврзуваат со вршител на дејството (лицето) т.е подметот се нарекуваат </a:t>
            </a:r>
            <a:r>
              <a:rPr lang="ru-RU" b="1" dirty="0">
                <a:solidFill>
                  <a:srgbClr val="FFC000"/>
                </a:solidFill>
              </a:rPr>
              <a:t>безлични </a:t>
            </a:r>
            <a:r>
              <a:rPr lang="ru-RU" b="1" dirty="0" smtClean="0">
                <a:solidFill>
                  <a:srgbClr val="FFC000"/>
                </a:solidFill>
              </a:rPr>
              <a:t>глаголи</a:t>
            </a:r>
            <a:r>
              <a:rPr lang="ru-RU" b="1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Заврна </a:t>
            </a:r>
            <a:r>
              <a:rPr lang="ru-RU" dirty="0"/>
              <a:t>силен дожд. </a:t>
            </a:r>
            <a:endParaRPr lang="ru-RU" dirty="0" smtClean="0"/>
          </a:p>
          <a:p>
            <a:pPr marL="514350" indent="-514350">
              <a:buAutoNum type="arabicPeriod" startAt="2"/>
            </a:pPr>
            <a:r>
              <a:rPr lang="ru-RU" dirty="0" smtClean="0"/>
              <a:t>Ми </a:t>
            </a:r>
            <a:r>
              <a:rPr lang="ru-RU" dirty="0"/>
              <a:t>се </a:t>
            </a:r>
            <a:r>
              <a:rPr lang="ru-RU" dirty="0" smtClean="0"/>
              <a:t>спие.</a:t>
            </a:r>
          </a:p>
          <a:p>
            <a:pPr marL="0" indent="0">
              <a:buNone/>
            </a:pPr>
            <a:r>
              <a:rPr lang="ru-RU" b="1" i="1" dirty="0"/>
              <a:t>Се јавуваат </a:t>
            </a:r>
            <a:r>
              <a:rPr lang="ru-RU" b="1" i="1" dirty="0" smtClean="0"/>
              <a:t>само </a:t>
            </a:r>
            <a:r>
              <a:rPr lang="ru-RU" b="1" i="1" dirty="0"/>
              <a:t>во 3то лице еднина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86448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Се навраќаме на сложената реченица. </a:t>
            </a:r>
          </a:p>
          <a:p>
            <a:pPr marL="0" indent="0">
              <a:buNone/>
            </a:pPr>
            <a:r>
              <a:rPr lang="mk-MK" dirty="0" smtClean="0"/>
              <a:t>  Прочитај ги внимателно следниве реченици.</a:t>
            </a:r>
          </a:p>
          <a:p>
            <a:pPr marL="514350" indent="-514350">
              <a:buAutoNum type="arabicPeriod"/>
            </a:pPr>
            <a:r>
              <a:rPr lang="mk-MK" dirty="0" smtClean="0"/>
              <a:t>Таа </a:t>
            </a:r>
            <a:r>
              <a:rPr lang="mk-MK" b="1" dirty="0" smtClean="0"/>
              <a:t>дојде</a:t>
            </a:r>
            <a:r>
              <a:rPr lang="mk-MK" dirty="0" smtClean="0"/>
              <a:t>, но </a:t>
            </a:r>
            <a:r>
              <a:rPr lang="mk-MK" b="1" dirty="0" smtClean="0"/>
              <a:t>замина</a:t>
            </a:r>
            <a:r>
              <a:rPr lang="mk-MK" dirty="0" smtClean="0"/>
              <a:t> брзо.</a:t>
            </a:r>
          </a:p>
          <a:p>
            <a:pPr marL="514350" indent="-514350">
              <a:buAutoNum type="arabicPeriod"/>
            </a:pPr>
            <a:r>
              <a:rPr lang="mk-MK" dirty="0" smtClean="0"/>
              <a:t>Секојдневното вежбање на игралиште ги </a:t>
            </a:r>
            <a:r>
              <a:rPr lang="mk-MK" b="1" dirty="0" smtClean="0"/>
              <a:t>измори</a:t>
            </a:r>
            <a:r>
              <a:rPr lang="mk-MK" dirty="0" smtClean="0"/>
              <a:t>.</a:t>
            </a:r>
          </a:p>
          <a:p>
            <a:pPr marL="0" indent="0">
              <a:buNone/>
            </a:pPr>
            <a:r>
              <a:rPr lang="mk-MK" dirty="0" smtClean="0"/>
              <a:t>Размисли дали простата реченица мора да биде пократка од сложената реченица? </a:t>
            </a:r>
          </a:p>
          <a:p>
            <a:pPr marL="0" indent="0">
              <a:buNone/>
            </a:pPr>
            <a:r>
              <a:rPr lang="mk-MK" dirty="0" smtClean="0"/>
              <a:t>Секако дека не мора да биде пократка. Во овој случај пократката реченица е сложена бидејќи се состои од два глаголи.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5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Вежби: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Поврзи ги следниве прости реченици и направи една сложена, притоа да имаат смисла.</a:t>
            </a:r>
          </a:p>
          <a:p>
            <a:pPr marL="0" indent="0">
              <a:buNone/>
            </a:pPr>
            <a:r>
              <a:rPr lang="mk-MK" dirty="0" smtClean="0"/>
              <a:t>-  Заврна силен дожд.</a:t>
            </a:r>
          </a:p>
          <a:p>
            <a:pPr>
              <a:buFontTx/>
              <a:buChar char="-"/>
            </a:pPr>
            <a:r>
              <a:rPr lang="mk-MK" dirty="0" smtClean="0"/>
              <a:t>Стефан излезе рано.</a:t>
            </a:r>
          </a:p>
          <a:p>
            <a:pPr>
              <a:buFontTx/>
              <a:buChar char="-"/>
            </a:pPr>
            <a:r>
              <a:rPr lang="mk-MK" dirty="0" smtClean="0"/>
              <a:t>Се појави месечината.</a:t>
            </a:r>
          </a:p>
          <a:p>
            <a:pPr>
              <a:buFontTx/>
              <a:buChar char="-"/>
            </a:pPr>
            <a:r>
              <a:rPr lang="mk-MK" dirty="0" smtClean="0"/>
              <a:t>Кучето залаа силно.</a:t>
            </a:r>
          </a:p>
          <a:p>
            <a:pPr>
              <a:buFontTx/>
              <a:buChar char="-"/>
            </a:pPr>
            <a:r>
              <a:rPr lang="mk-MK" dirty="0" smtClean="0"/>
              <a:t>Го исплаши грмењето.</a:t>
            </a:r>
          </a:p>
          <a:p>
            <a:pPr>
              <a:buFontTx/>
              <a:buChar char="-"/>
            </a:pPr>
            <a:r>
              <a:rPr lang="mk-MK" dirty="0" smtClean="0"/>
              <a:t>Отидовме на викенд.</a:t>
            </a:r>
          </a:p>
          <a:p>
            <a:pPr marL="0" indent="0">
              <a:buNone/>
            </a:pPr>
            <a:r>
              <a:rPr lang="mk-MK" dirty="0" smtClean="0"/>
              <a:t>						наставник: Соња Бандевска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90" y="2521527"/>
            <a:ext cx="3380509" cy="277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566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222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Сложена реченица (стр. 27)</vt:lpstr>
      <vt:lpstr>Повторување на знаењата:</vt:lpstr>
      <vt:lpstr>Што е сложена реченица?</vt:lpstr>
      <vt:lpstr>PowerPoint Presentation</vt:lpstr>
      <vt:lpstr>PowerPoint Presentation</vt:lpstr>
      <vt:lpstr>Вежби: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Сложена реченица</dc:title>
  <dc:creator>pc</dc:creator>
  <cp:lastModifiedBy>pc</cp:lastModifiedBy>
  <cp:revision>6</cp:revision>
  <dcterms:created xsi:type="dcterms:W3CDTF">2020-03-25T08:37:39Z</dcterms:created>
  <dcterms:modified xsi:type="dcterms:W3CDTF">2020-03-25T09:32:56Z</dcterms:modified>
</cp:coreProperties>
</file>