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0" r:id="rId1"/>
  </p:sldMasterIdLst>
  <p:sldIdLst>
    <p:sldId id="263" r:id="rId2"/>
    <p:sldId id="256" r:id="rId3"/>
    <p:sldId id="257" r:id="rId4"/>
    <p:sldId id="265" r:id="rId5"/>
    <p:sldId id="258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9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5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704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13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130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21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98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5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8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8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8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4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4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4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7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b="1" dirty="0" smtClean="0"/>
              <a:t/>
            </a:r>
            <a:br>
              <a:rPr lang="mk-MK" b="1" dirty="0" smtClean="0"/>
            </a:br>
            <a:r>
              <a:rPr lang="mk-MK" b="1" dirty="0" smtClean="0"/>
              <a:t>Македонски </a:t>
            </a:r>
            <a:r>
              <a:rPr lang="mk-MK" b="1" dirty="0" smtClean="0"/>
              <a:t>јазик</a:t>
            </a:r>
            <a:br>
              <a:rPr lang="mk-MK" b="1" dirty="0" smtClean="0"/>
            </a:br>
            <a:r>
              <a:rPr lang="en-US" b="1" dirty="0" smtClean="0"/>
              <a:t>VI </a:t>
            </a:r>
            <a:r>
              <a:rPr lang="mk-MK" b="1" dirty="0"/>
              <a:t>одд</a:t>
            </a:r>
            <a:r>
              <a:rPr lang="mk-MK" b="1" dirty="0" smtClean="0"/>
              <a:t>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mk-MK" dirty="0" smtClean="0"/>
          </a:p>
          <a:p>
            <a:r>
              <a:rPr lang="mk-MK" sz="3200" b="1" dirty="0" smtClean="0"/>
              <a:t>                                                     проф.  </a:t>
            </a:r>
            <a:r>
              <a:rPr lang="mk-MK" sz="3200" b="1" dirty="0" smtClean="0"/>
              <a:t>Ленче Богоевска</a:t>
            </a:r>
            <a:endParaRPr lang="mk-MK" sz="3200" b="1" dirty="0" smtClean="0"/>
          </a:p>
          <a:p>
            <a:r>
              <a:rPr lang="mk-MK" sz="3200" b="1" dirty="0" smtClean="0"/>
              <a:t>                                                  </a:t>
            </a:r>
            <a:r>
              <a:rPr lang="mk-MK" sz="3200" b="1" dirty="0" smtClean="0"/>
              <a:t>ОУ „Даме Груев“ </a:t>
            </a:r>
            <a:r>
              <a:rPr lang="mk-MK" sz="3200" b="1" dirty="0" smtClean="0"/>
              <a:t>- Битола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0438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1241" y="1068110"/>
            <a:ext cx="7275883" cy="2262781"/>
          </a:xfrm>
        </p:spPr>
        <p:txBody>
          <a:bodyPr/>
          <a:lstStyle/>
          <a:p>
            <a:pPr algn="ctr"/>
            <a:r>
              <a:rPr lang="mk-MK" b="1" dirty="0" smtClean="0"/>
              <a:t>Синтакса</a:t>
            </a:r>
            <a:br>
              <a:rPr lang="mk-MK" b="1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7784" y="3962400"/>
            <a:ext cx="7537621" cy="1378528"/>
          </a:xfrm>
        </p:spPr>
        <p:txBody>
          <a:bodyPr>
            <a:normAutofit/>
          </a:bodyPr>
          <a:lstStyle/>
          <a:p>
            <a:pPr algn="ctr"/>
            <a:r>
              <a:rPr lang="mk-MK" sz="2800" b="1" dirty="0" smtClean="0"/>
              <a:t>Дел од науката за јазикот кој ја проучува реченицата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959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/>
              <a:t>Сложена реченица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927" y="2413685"/>
            <a:ext cx="11055928" cy="3497537"/>
          </a:xfrm>
        </p:spPr>
        <p:txBody>
          <a:bodyPr>
            <a:noAutofit/>
          </a:bodyPr>
          <a:lstStyle/>
          <a:p>
            <a:r>
              <a:rPr lang="mk-MK" sz="2800" dirty="0" smtClean="0"/>
              <a:t>Реченица е основна јазична единица за општење (комуникација) помеѓу луѓето</a:t>
            </a:r>
          </a:p>
          <a:p>
            <a:r>
              <a:rPr lang="mk-MK" sz="2800" dirty="0" smtClean="0"/>
              <a:t>Подметот </a:t>
            </a:r>
            <a:r>
              <a:rPr lang="mk-MK" sz="2800" dirty="0" smtClean="0"/>
              <a:t>и прирокот се главни реченични членови</a:t>
            </a:r>
          </a:p>
          <a:p>
            <a:r>
              <a:rPr lang="mk-MK" sz="2800" dirty="0" smtClean="0"/>
              <a:t>Прирокот претставува основен, создавачки член во </a:t>
            </a:r>
            <a:r>
              <a:rPr lang="mk-MK" sz="2800" dirty="0" smtClean="0"/>
              <a:t>реченицата</a:t>
            </a:r>
          </a:p>
          <a:p>
            <a:r>
              <a:rPr lang="mk-MK" sz="2800" dirty="0" smtClean="0"/>
              <a:t>Без прирок не постои реченица</a:t>
            </a:r>
            <a:endParaRPr lang="mk-MK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512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487" y="2413686"/>
            <a:ext cx="10310126" cy="3497536"/>
          </a:xfrm>
        </p:spPr>
        <p:txBody>
          <a:bodyPr>
            <a:noAutofit/>
          </a:bodyPr>
          <a:lstStyle/>
          <a:p>
            <a:r>
              <a:rPr lang="mk-MK" sz="2800" dirty="0"/>
              <a:t>Без глагол во лична глаголска форма, нема реченица</a:t>
            </a:r>
          </a:p>
          <a:p>
            <a:r>
              <a:rPr lang="mk-MK" sz="2800" dirty="0"/>
              <a:t>Во македонскиот јазик, глаголот е всушност – прирок</a:t>
            </a:r>
          </a:p>
          <a:p>
            <a:r>
              <a:rPr lang="mk-MK" sz="2800" dirty="0"/>
              <a:t>Простата реченица содржи еден прирок (глагол во лична форма)</a:t>
            </a:r>
          </a:p>
          <a:p>
            <a:r>
              <a:rPr lang="mk-MK" sz="2800" dirty="0"/>
              <a:t>Сложената реченица содржи два или повеќе </a:t>
            </a:r>
            <a:r>
              <a:rPr lang="mk-MK" sz="2800" dirty="0" smtClean="0"/>
              <a:t>прирока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970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b="1" dirty="0" smtClean="0"/>
              <a:t>Примери:</a:t>
            </a:r>
            <a:br>
              <a:rPr lang="mk-MK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1" y="2438400"/>
            <a:ext cx="10465521" cy="4087090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Петар</a:t>
            </a:r>
            <a:r>
              <a:rPr lang="mk-MK" sz="2800" b="1" dirty="0" smtClean="0"/>
              <a:t> учи</a:t>
            </a:r>
            <a:r>
              <a:rPr lang="mk-MK" sz="2800" dirty="0" smtClean="0"/>
              <a:t>. (проста реченица)</a:t>
            </a:r>
          </a:p>
          <a:p>
            <a:r>
              <a:rPr lang="mk-MK" sz="2800" dirty="0" smtClean="0"/>
              <a:t>Петар </a:t>
            </a:r>
            <a:r>
              <a:rPr lang="mk-MK" sz="2800" b="1" dirty="0" smtClean="0"/>
              <a:t>учи</a:t>
            </a:r>
            <a:r>
              <a:rPr lang="mk-MK" sz="2800" dirty="0" smtClean="0"/>
              <a:t> и </a:t>
            </a:r>
            <a:r>
              <a:rPr lang="mk-MK" sz="2800" b="1" dirty="0" smtClean="0"/>
              <a:t>пишува</a:t>
            </a:r>
            <a:r>
              <a:rPr lang="mk-MK" sz="2800" dirty="0" smtClean="0"/>
              <a:t> домашна работа.</a:t>
            </a:r>
            <a:r>
              <a:rPr lang="mk-MK" sz="2800" dirty="0" smtClean="0"/>
              <a:t> (сложена реченица)</a:t>
            </a:r>
            <a:endParaRPr lang="mk-MK" sz="2800" dirty="0"/>
          </a:p>
          <a:p>
            <a:endParaRPr lang="mk-MK" sz="2800" dirty="0" smtClean="0"/>
          </a:p>
          <a:p>
            <a:r>
              <a:rPr lang="mk-MK" sz="2800" dirty="0" smtClean="0"/>
              <a:t>Петар </a:t>
            </a:r>
            <a:r>
              <a:rPr lang="mk-MK" sz="2800" b="1" dirty="0" smtClean="0"/>
              <a:t>учи</a:t>
            </a:r>
            <a:r>
              <a:rPr lang="mk-MK" sz="2800" dirty="0" smtClean="0"/>
              <a:t> и </a:t>
            </a:r>
            <a:r>
              <a:rPr lang="mk-MK" sz="2800" b="1" dirty="0" smtClean="0"/>
              <a:t>пишува</a:t>
            </a:r>
            <a:r>
              <a:rPr lang="mk-MK" sz="2800" dirty="0" smtClean="0"/>
              <a:t> домашна работа, а потоа ќе ја </a:t>
            </a:r>
            <a:r>
              <a:rPr lang="mk-MK" sz="2800" b="1" dirty="0" smtClean="0"/>
              <a:t>чита</a:t>
            </a:r>
            <a:r>
              <a:rPr lang="mk-MK" sz="2800" dirty="0" smtClean="0"/>
              <a:t> лектирата. (сложена реченица)</a:t>
            </a:r>
            <a:endParaRPr lang="ru-RU" sz="24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0928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449" y="2421924"/>
            <a:ext cx="10623163" cy="3489298"/>
          </a:xfrm>
        </p:spPr>
        <p:txBody>
          <a:bodyPr/>
          <a:lstStyle/>
          <a:p>
            <a:r>
              <a:rPr lang="ru-RU" sz="2800" dirty="0"/>
              <a:t>Преку примерите воочуваме дека со зголемување на прироците се зголемува бројот на </a:t>
            </a:r>
            <a:r>
              <a:rPr lang="ru-RU" sz="2800" dirty="0" smtClean="0"/>
              <a:t>реченици</a:t>
            </a:r>
            <a:endParaRPr lang="ru-RU" sz="2800" dirty="0"/>
          </a:p>
          <a:p>
            <a:r>
              <a:rPr lang="ru-RU" sz="2800" dirty="0"/>
              <a:t>Речениците во составот на сложената реченица се викаат дел </a:t>
            </a:r>
            <a:r>
              <a:rPr lang="ru-RU" sz="2800" dirty="0" smtClean="0"/>
              <a:t>реченици</a:t>
            </a:r>
          </a:p>
          <a:p>
            <a:r>
              <a:rPr lang="ru-RU" sz="2800" dirty="0" smtClean="0"/>
              <a:t>Во сложената реченица може да има само еден вршител на дејството - подмет (Петар)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4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b="1" dirty="0" smtClean="0"/>
              <a:t>Вежби</a:t>
            </a:r>
            <a:r>
              <a:rPr lang="en-US" b="1" dirty="0" smtClean="0"/>
              <a:t>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724" y="1993557"/>
            <a:ext cx="10301888" cy="3917665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Простите реченици претворете ги во сложени</a:t>
            </a:r>
            <a:r>
              <a:rPr lang="en-US" sz="2800" dirty="0" smtClean="0"/>
              <a:t>:</a:t>
            </a:r>
            <a:r>
              <a:rPr lang="mk-MK" sz="2800" dirty="0" smtClean="0"/>
              <a:t/>
            </a:r>
            <a:br>
              <a:rPr lang="mk-MK" sz="2800" dirty="0" smtClean="0"/>
            </a:br>
            <a:r>
              <a:rPr lang="mk-MK" sz="2800" dirty="0" smtClean="0"/>
              <a:t>1. Лисјата паѓаат </a:t>
            </a:r>
            <a:r>
              <a:rPr lang="en-US" sz="2800" dirty="0" smtClean="0"/>
              <a:t>__________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 smtClean="0"/>
              <a:t>2. Марија црта</a:t>
            </a:r>
            <a:r>
              <a:rPr lang="en-US" sz="2800" dirty="0" smtClean="0"/>
              <a:t> ___________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3. </a:t>
            </a:r>
            <a:r>
              <a:rPr lang="mk-MK" sz="2800" dirty="0" smtClean="0"/>
              <a:t>Учениците учат </a:t>
            </a:r>
            <a:r>
              <a:rPr lang="en-US" sz="2800" dirty="0" smtClean="0"/>
              <a:t>_________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 smtClean="0"/>
              <a:t>4. Ѕвончето заѕвони</a:t>
            </a:r>
            <a:r>
              <a:rPr lang="en-US" sz="2800" dirty="0" smtClean="0"/>
              <a:t> _________</a:t>
            </a:r>
            <a:r>
              <a:rPr lang="mk-MK" sz="2800" dirty="0" smtClean="0"/>
              <a:t> </a:t>
            </a:r>
            <a:br>
              <a:rPr lang="mk-MK" sz="2800" dirty="0" smtClean="0"/>
            </a:br>
            <a:r>
              <a:rPr lang="mk-MK" sz="2800" dirty="0" smtClean="0"/>
              <a:t>5. Ана пее </a:t>
            </a:r>
            <a:r>
              <a:rPr lang="en-US" sz="2800" dirty="0" smtClean="0"/>
              <a:t>________</a:t>
            </a:r>
            <a:br>
              <a:rPr lang="en-US" sz="2800" dirty="0" smtClean="0"/>
            </a:br>
            <a:endParaRPr lang="mk-MK" sz="2800" dirty="0"/>
          </a:p>
        </p:txBody>
      </p:sp>
    </p:spTree>
    <p:extLst>
      <p:ext uri="{BB962C8B-B14F-4D97-AF65-F5344CB8AC3E}">
        <p14:creationId xmlns:p14="http://schemas.microsoft.com/office/powerpoint/2010/main" val="40461085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179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 Македонски јазик VI одд.</vt:lpstr>
      <vt:lpstr>Синтакса </vt:lpstr>
      <vt:lpstr>Сложена реченица</vt:lpstr>
      <vt:lpstr>PowerPoint Presentation</vt:lpstr>
      <vt:lpstr>Примери: </vt:lpstr>
      <vt:lpstr>PowerPoint Presentation</vt:lpstr>
      <vt:lpstr>Вежби: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Синтакса</dc:title>
  <dc:creator>Windows User</dc:creator>
  <cp:lastModifiedBy>Cane</cp:lastModifiedBy>
  <cp:revision>44</cp:revision>
  <dcterms:created xsi:type="dcterms:W3CDTF">2020-03-16T13:23:51Z</dcterms:created>
  <dcterms:modified xsi:type="dcterms:W3CDTF">2020-03-16T16:37:20Z</dcterms:modified>
</cp:coreProperties>
</file>