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6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9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8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E984-A544-49FC-B073-11CD7FD6AFA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F38C-4224-4BD4-B27C-4BF22C19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Тема </a:t>
            </a:r>
            <a:r>
              <a:rPr lang="en-US" dirty="0" smtClean="0"/>
              <a:t>: </a:t>
            </a:r>
            <a:r>
              <a:rPr lang="mk-MK" dirty="0" smtClean="0"/>
              <a:t>Сетила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8302"/>
            <a:ext cx="8632874" cy="2208627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>Сетилата ни помагаат да</a:t>
            </a:r>
            <a:br>
              <a:rPr lang="mk-MK" dirty="0" smtClean="0"/>
            </a:br>
            <a:r>
              <a:rPr lang="mk-MK" dirty="0" smtClean="0"/>
              <a:t> </a:t>
            </a:r>
            <a:br>
              <a:rPr lang="mk-MK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97280" y="1561514"/>
            <a:ext cx="9570720" cy="3696286"/>
          </a:xfrm>
        </p:spPr>
        <p:txBody>
          <a:bodyPr>
            <a:normAutofit fontScale="25000" lnSpcReduction="20000"/>
          </a:bodyPr>
          <a:lstStyle/>
          <a:p>
            <a:endParaRPr lang="mk-MK" sz="4800" dirty="0" smtClean="0"/>
          </a:p>
          <a:p>
            <a:pPr algn="l"/>
            <a:r>
              <a:rPr lang="mk-MK" sz="17600" dirty="0" smtClean="0"/>
              <a:t>-</a:t>
            </a:r>
            <a:r>
              <a:rPr lang="mk-MK" sz="16000" dirty="0" smtClean="0"/>
              <a:t>слушаме                      - почувствуваме</a:t>
            </a:r>
          </a:p>
          <a:p>
            <a:pPr algn="l"/>
            <a:endParaRPr lang="mk-MK" sz="12800" dirty="0" smtClean="0"/>
          </a:p>
          <a:p>
            <a:pPr algn="l"/>
            <a:r>
              <a:rPr lang="mk-MK" sz="12800" dirty="0" smtClean="0"/>
              <a:t>  </a:t>
            </a:r>
            <a:br>
              <a:rPr lang="mk-MK" sz="12800" dirty="0" smtClean="0"/>
            </a:br>
            <a:r>
              <a:rPr lang="mk-MK" sz="16000" dirty="0" smtClean="0"/>
              <a:t>- гледаме                             </a:t>
            </a:r>
          </a:p>
          <a:p>
            <a:pPr algn="l"/>
            <a:endParaRPr lang="mk-MK" sz="7000" dirty="0" smtClean="0"/>
          </a:p>
          <a:p>
            <a:pPr algn="l"/>
            <a:r>
              <a:rPr lang="mk-MK" sz="7000" dirty="0" smtClean="0"/>
              <a:t/>
            </a:r>
            <a:br>
              <a:rPr lang="mk-MK" sz="7000" dirty="0" smtClean="0"/>
            </a:br>
            <a:r>
              <a:rPr lang="mk-MK" sz="12800" dirty="0" smtClean="0"/>
              <a:t>- </a:t>
            </a:r>
            <a:r>
              <a:rPr lang="mk-MK" sz="14400" dirty="0" smtClean="0"/>
              <a:t>мирисаме</a:t>
            </a:r>
            <a:r>
              <a:rPr lang="mk-MK" sz="4800" dirty="0" smtClean="0"/>
              <a:t/>
            </a:r>
            <a:br>
              <a:rPr lang="mk-MK" sz="4800" dirty="0" smtClean="0"/>
            </a:br>
            <a:endParaRPr lang="en-US" sz="4800" dirty="0" smtClean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84" y="1392769"/>
            <a:ext cx="1692153" cy="1128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83" y="2783067"/>
            <a:ext cx="1816116" cy="1089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09" y="1325327"/>
            <a:ext cx="1794657" cy="1196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56" y="2797978"/>
            <a:ext cx="2217161" cy="1239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03" y="4171071"/>
            <a:ext cx="2335237" cy="1204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3860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354" y="2947374"/>
            <a:ext cx="281050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0000"/>
                </a:solidFill>
              </a:rPr>
              <a:t>Сетилото за допир се наоѓа во кожата, на врвовите на прстите па дури и на усните.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0264"/>
          </a:xfrm>
        </p:spPr>
        <p:txBody>
          <a:bodyPr>
            <a:normAutofit/>
          </a:bodyPr>
          <a:lstStyle/>
          <a:p>
            <a:r>
              <a:rPr lang="mk-MK" dirty="0" smtClean="0"/>
              <a:t>Со сетилото за допир можеме да почувствуваме какви се предметите околу нас.</a:t>
            </a:r>
          </a:p>
          <a:p>
            <a:endParaRPr lang="mk-MK" dirty="0"/>
          </a:p>
          <a:p>
            <a:r>
              <a:rPr lang="mk-MK" dirty="0" smtClean="0"/>
              <a:t>Текстура ( мазни или рапави) </a:t>
            </a:r>
          </a:p>
          <a:p>
            <a:pPr marL="0" indent="0">
              <a:buNone/>
            </a:pPr>
            <a:r>
              <a:rPr lang="mk-MK" dirty="0" smtClean="0"/>
              <a:t>                     </a:t>
            </a:r>
          </a:p>
          <a:p>
            <a:r>
              <a:rPr lang="mk-MK" dirty="0" smtClean="0"/>
              <a:t>Состојба (меко, течно, тврдо)</a:t>
            </a:r>
          </a:p>
          <a:p>
            <a:endParaRPr lang="mk-MK" dirty="0" smtClean="0"/>
          </a:p>
          <a:p>
            <a:r>
              <a:rPr lang="mk-MK" dirty="0" smtClean="0"/>
              <a:t>Температура (топло, ладно)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57" y="3499710"/>
            <a:ext cx="1409993" cy="1409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51" y="3754471"/>
            <a:ext cx="1752600" cy="1165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30" y="5278784"/>
            <a:ext cx="1246442" cy="1177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32114" y="5206945"/>
            <a:ext cx="909231" cy="1362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83" y="2538834"/>
            <a:ext cx="1610867" cy="1071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26" y="2574884"/>
            <a:ext cx="1751501" cy="10545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85" y="3797362"/>
            <a:ext cx="1915642" cy="12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Вкус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7317"/>
            <a:ext cx="10515600" cy="4351338"/>
          </a:xfrm>
        </p:spPr>
        <p:txBody>
          <a:bodyPr/>
          <a:lstStyle/>
          <a:p>
            <a:r>
              <a:rPr lang="ru-RU" dirty="0" smtClean="0"/>
              <a:t> Со јазикот дознаваме која храна е блага, а која лута, солена, горчлива, кисела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752" y="3387599"/>
            <a:ext cx="5088344" cy="202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90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Да направиме заедно овошна салата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17" y="365125"/>
            <a:ext cx="952500" cy="952500"/>
          </a:xfrm>
        </p:spPr>
      </p:pic>
      <p:sp>
        <p:nvSpPr>
          <p:cNvPr id="5" name="TextBox 4"/>
          <p:cNvSpPr txBox="1"/>
          <p:nvPr/>
        </p:nvSpPr>
        <p:spPr>
          <a:xfrm>
            <a:off x="534572" y="2025748"/>
            <a:ext cx="52894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/>
              <a:t>Размисли кои состојки ќе ги употребиш, потоа нацртај ги и запиши каков е вкусот на салатата.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500739" y="1856935"/>
            <a:ext cx="4657578" cy="4600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dirty="0">
                <a:solidFill>
                  <a:schemeClr val="tx1"/>
                </a:solidFill>
              </a:rPr>
              <a:t>С</a:t>
            </a:r>
            <a:r>
              <a:rPr lang="mk-MK" sz="2400" dirty="0" smtClean="0">
                <a:solidFill>
                  <a:schemeClr val="tx1"/>
                </a:solidFill>
              </a:rPr>
              <a:t>остојки</a:t>
            </a:r>
          </a:p>
          <a:p>
            <a:pPr algn="ctr"/>
            <a:endParaRPr lang="mk-MK" sz="2400" dirty="0">
              <a:solidFill>
                <a:schemeClr val="tx1"/>
              </a:solidFill>
            </a:endParaRPr>
          </a:p>
          <a:p>
            <a:pPr algn="ctr"/>
            <a:endParaRPr lang="mk-MK" sz="2400" dirty="0" smtClean="0">
              <a:solidFill>
                <a:schemeClr val="tx1"/>
              </a:solidFill>
            </a:endParaRPr>
          </a:p>
          <a:p>
            <a:pPr algn="ctr"/>
            <a:endParaRPr lang="mk-MK" sz="2400" dirty="0">
              <a:solidFill>
                <a:schemeClr val="tx1"/>
              </a:solidFill>
            </a:endParaRPr>
          </a:p>
          <a:p>
            <a:pPr algn="ctr"/>
            <a:endParaRPr lang="mk-MK" sz="2400" dirty="0" smtClean="0">
              <a:solidFill>
                <a:schemeClr val="tx1"/>
              </a:solidFill>
            </a:endParaRPr>
          </a:p>
          <a:p>
            <a:pPr algn="ctr"/>
            <a:endParaRPr lang="mk-MK" sz="2400" dirty="0" smtClean="0">
              <a:solidFill>
                <a:schemeClr val="tx1"/>
              </a:solidFill>
            </a:endParaRPr>
          </a:p>
          <a:p>
            <a:pPr algn="ctr"/>
            <a:endParaRPr lang="mk-MK" dirty="0">
              <a:solidFill>
                <a:schemeClr val="tx1"/>
              </a:solidFill>
            </a:endParaRPr>
          </a:p>
          <a:p>
            <a:pPr algn="ctr"/>
            <a:endParaRPr lang="mk-MK" dirty="0" smtClean="0">
              <a:solidFill>
                <a:schemeClr val="tx1"/>
              </a:solidFill>
            </a:endParaRPr>
          </a:p>
          <a:p>
            <a:pPr algn="ctr"/>
            <a:endParaRPr lang="mk-MK" dirty="0">
              <a:solidFill>
                <a:schemeClr val="tx1"/>
              </a:solidFill>
            </a:endParaRPr>
          </a:p>
          <a:p>
            <a:pPr algn="ctr"/>
            <a:r>
              <a:rPr lang="mk-MK" dirty="0">
                <a:solidFill>
                  <a:schemeClr val="tx1"/>
                </a:solidFill>
              </a:rPr>
              <a:t> </a:t>
            </a:r>
            <a:endParaRPr lang="mk-MK" dirty="0" smtClean="0">
              <a:solidFill>
                <a:schemeClr val="tx1"/>
              </a:solidFill>
            </a:endParaRPr>
          </a:p>
          <a:p>
            <a:pPr algn="ctr"/>
            <a:endParaRPr lang="mk-MK" dirty="0">
              <a:solidFill>
                <a:schemeClr val="tx1"/>
              </a:solidFill>
            </a:endParaRPr>
          </a:p>
          <a:p>
            <a:pPr algn="ctr"/>
            <a:endParaRPr lang="mk-MK" dirty="0" smtClean="0">
              <a:solidFill>
                <a:schemeClr val="tx1"/>
              </a:solidFill>
            </a:endParaRPr>
          </a:p>
          <a:p>
            <a:pPr algn="ctr"/>
            <a:endParaRPr lang="mk-MK" dirty="0">
              <a:solidFill>
                <a:schemeClr val="tx1"/>
              </a:solidFill>
            </a:endParaRPr>
          </a:p>
          <a:p>
            <a:pPr algn="ctr"/>
            <a:r>
              <a:rPr lang="mk-M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2" y="2668336"/>
            <a:ext cx="933450" cy="845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964" y="4606192"/>
            <a:ext cx="843279" cy="1273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47" y="2448865"/>
            <a:ext cx="1442817" cy="961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738" y="3273593"/>
            <a:ext cx="1302158" cy="851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2" y="3809083"/>
            <a:ext cx="1495915" cy="995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88" y="5082169"/>
            <a:ext cx="1463040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92" y="4216591"/>
            <a:ext cx="1214339" cy="779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52" y="3184388"/>
            <a:ext cx="888609" cy="782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65" y="2386435"/>
            <a:ext cx="1134479" cy="7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3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0000"/>
                </a:solidFill>
              </a:rPr>
              <a:t>Различните вкусови ги чувствуваме на различни делови од јазикот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45" y="2049848"/>
            <a:ext cx="4389721" cy="39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0000"/>
                </a:solidFill>
              </a:rPr>
              <a:t>Како може</a:t>
            </a:r>
            <a:r>
              <a:rPr lang="mk-MK" dirty="0">
                <a:solidFill>
                  <a:srgbClr val="FF0000"/>
                </a:solidFill>
              </a:rPr>
              <a:t>ш</a:t>
            </a:r>
            <a:r>
              <a:rPr lang="mk-MK" dirty="0" smtClean="0">
                <a:solidFill>
                  <a:srgbClr val="FF0000"/>
                </a:solidFill>
              </a:rPr>
              <a:t> да ги одредиш боите?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5" y="2210111"/>
            <a:ext cx="1485503" cy="1515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59" y="2098877"/>
            <a:ext cx="1617332" cy="1617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88" y="1871229"/>
            <a:ext cx="1844980" cy="1844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68" y="4417256"/>
            <a:ext cx="1530097" cy="1463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55" y="4248443"/>
            <a:ext cx="1800665" cy="180066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0367889" y="5880297"/>
            <a:ext cx="1280160" cy="80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3200" b="1" dirty="0" smtClean="0">
                <a:solidFill>
                  <a:schemeClr val="accent1">
                    <a:lumMod val="75000"/>
                  </a:schemeClr>
                </a:solidFill>
              </a:rPr>
              <a:t>Со помош на сетилото за вид кое е сместено во окото ние можеме да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ги распознаваме предметите и појавите.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71757" cy="2844849"/>
          </a:xfrm>
        </p:spPr>
        <p:txBody>
          <a:bodyPr/>
          <a:lstStyle/>
          <a:p>
            <a:r>
              <a:rPr lang="mk-MK" dirty="0" smtClean="0"/>
              <a:t>Да откриеме какви се тие по</a:t>
            </a:r>
            <a:r>
              <a:rPr lang="en-US" dirty="0" smtClean="0"/>
              <a:t>:</a:t>
            </a:r>
            <a:endParaRPr lang="mk-MK" dirty="0" smtClean="0"/>
          </a:p>
          <a:p>
            <a:r>
              <a:rPr lang="mk-MK" dirty="0" smtClean="0"/>
              <a:t>форма</a:t>
            </a:r>
          </a:p>
          <a:p>
            <a:r>
              <a:rPr lang="mk-MK" dirty="0" smtClean="0"/>
              <a:t>боја</a:t>
            </a:r>
          </a:p>
          <a:p>
            <a:r>
              <a:rPr lang="mk-MK" dirty="0" smtClean="0"/>
              <a:t>големина </a:t>
            </a:r>
          </a:p>
          <a:p>
            <a:r>
              <a:rPr lang="mk-MK" dirty="0" smtClean="0"/>
              <a:t>и други особини за нив.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1477" y="1825625"/>
            <a:ext cx="50784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/>
              <a:t>Небото е сино</a:t>
            </a:r>
          </a:p>
          <a:p>
            <a:endParaRPr lang="mk-MK" sz="2800" dirty="0"/>
          </a:p>
          <a:p>
            <a:endParaRPr lang="mk-MK" sz="2800" dirty="0" smtClean="0"/>
          </a:p>
          <a:p>
            <a:r>
              <a:rPr lang="mk-MK" sz="2800" dirty="0" smtClean="0"/>
              <a:t>Тревата е зелена</a:t>
            </a:r>
          </a:p>
          <a:p>
            <a:endParaRPr lang="mk-MK" sz="2800" dirty="0"/>
          </a:p>
          <a:p>
            <a:endParaRPr lang="mk-MK" sz="2800" dirty="0" smtClean="0"/>
          </a:p>
          <a:p>
            <a:r>
              <a:rPr lang="mk-MK" sz="2800" dirty="0" smtClean="0"/>
              <a:t>Сонцето е жолто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23" y="1462308"/>
            <a:ext cx="1967646" cy="1311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23" y="2909009"/>
            <a:ext cx="1942157" cy="1294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23" y="4203779"/>
            <a:ext cx="1686291" cy="1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63" y="537322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mk-MK" sz="2400" dirty="0" smtClean="0"/>
              <a:t>ОУ ,, Елпида Караманди</a:t>
            </a:r>
            <a:r>
              <a:rPr lang="en-US" sz="2400" smtClean="0"/>
              <a:t>”</a:t>
            </a:r>
            <a:r>
              <a:rPr lang="mk-MK" sz="2400" smtClean="0"/>
              <a:t> </a:t>
            </a:r>
            <a:r>
              <a:rPr lang="mk-MK" sz="2400" dirty="0" smtClean="0"/>
              <a:t>Битола</a:t>
            </a:r>
            <a:br>
              <a:rPr lang="mk-MK" sz="2400" dirty="0" smtClean="0"/>
            </a:br>
            <a:r>
              <a:rPr lang="mk-MK" sz="2400" dirty="0" smtClean="0"/>
              <a:t>Одд. наставник Ивана Наумовска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27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173</Words>
  <Application>Microsoft Office PowerPoint</Application>
  <PresentationFormat>Widescreen</PresentationFormat>
  <Paragraphs>50</Paragraphs>
  <Slides>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Тема : Сетила</vt:lpstr>
      <vt:lpstr>      Сетилата ни помагаат да   </vt:lpstr>
      <vt:lpstr>Сетилото за допир се наоѓа во кожата, на врвовите на прстите па дури и на усните.</vt:lpstr>
      <vt:lpstr>Вкус</vt:lpstr>
      <vt:lpstr>Да направиме заедно овошна салата  </vt:lpstr>
      <vt:lpstr>Различните вкусови ги чувствуваме на различни делови од јазикот</vt:lpstr>
      <vt:lpstr>Како можеш да ги одредиш боите?</vt:lpstr>
      <vt:lpstr>Со помош на сетилото за вид кое е сместено во окото ние можеме да ги распознаваме предметите и појавите.</vt:lpstr>
      <vt:lpstr>ОУ ,, Елпида Караманди” Битола Одд. наставник Ивана Наумовска</vt:lpstr>
      <vt:lpstr>Custom Show 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Сетила</dc:title>
  <dc:creator>Ivana stojanovska</dc:creator>
  <cp:lastModifiedBy>Ivana stojanovska</cp:lastModifiedBy>
  <cp:revision>14</cp:revision>
  <dcterms:created xsi:type="dcterms:W3CDTF">2020-03-16T13:27:51Z</dcterms:created>
  <dcterms:modified xsi:type="dcterms:W3CDTF">2020-03-17T15:23:23Z</dcterms:modified>
</cp:coreProperties>
</file>