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5BCC32-9CD4-4023-97D8-D6ED06CDD4D4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371E03-7676-4D91-92E4-1F127C40C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BCC32-9CD4-4023-97D8-D6ED06CDD4D4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371E03-7676-4D91-92E4-1F127C40C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BCC32-9CD4-4023-97D8-D6ED06CDD4D4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371E03-7676-4D91-92E4-1F127C40C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BCC32-9CD4-4023-97D8-D6ED06CDD4D4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371E03-7676-4D91-92E4-1F127C40C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BCC32-9CD4-4023-97D8-D6ED06CDD4D4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371E03-7676-4D91-92E4-1F127C40C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BCC32-9CD4-4023-97D8-D6ED06CDD4D4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371E03-7676-4D91-92E4-1F127C40C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BCC32-9CD4-4023-97D8-D6ED06CDD4D4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371E03-7676-4D91-92E4-1F127C40C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BCC32-9CD4-4023-97D8-D6ED06CDD4D4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371E03-7676-4D91-92E4-1F127C40C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BCC32-9CD4-4023-97D8-D6ED06CDD4D4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371E03-7676-4D91-92E4-1F127C40C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95BCC32-9CD4-4023-97D8-D6ED06CDD4D4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371E03-7676-4D91-92E4-1F127C40C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5BCC32-9CD4-4023-97D8-D6ED06CDD4D4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371E03-7676-4D91-92E4-1F127C40C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95BCC32-9CD4-4023-97D8-D6ED06CDD4D4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371E03-7676-4D91-92E4-1F127C40C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848600" cy="1676399"/>
          </a:xfrm>
        </p:spPr>
        <p:txBody>
          <a:bodyPr/>
          <a:lstStyle/>
          <a:p>
            <a:r>
              <a:rPr lang="mk-MK" dirty="0" smtClean="0"/>
              <a:t>Својства на полимерите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635691"/>
          </a:xfrm>
        </p:spPr>
        <p:txBody>
          <a:bodyPr/>
          <a:lstStyle/>
          <a:p>
            <a:pPr algn="just"/>
            <a:r>
              <a:rPr lang="mk-MK" dirty="0" smtClean="0"/>
              <a:t>Поломерите  како долги ланци или вериги ги има и во природата како што се молекулите на (белковините, скробот, целулозата и др.) Вештачки полимери ( гумата, целулоидот, вискозата и др.) и синтетските полимери (</a:t>
            </a:r>
            <a:r>
              <a:rPr lang="en-US" dirty="0" smtClean="0"/>
              <a:t>PVC</a:t>
            </a:r>
            <a:r>
              <a:rPr lang="mk-MK" dirty="0" smtClean="0"/>
              <a:t>-поливинилхлорид</a:t>
            </a:r>
            <a:r>
              <a:rPr lang="en-US" dirty="0" smtClean="0"/>
              <a:t>,</a:t>
            </a:r>
            <a:r>
              <a:rPr lang="mk-MK" dirty="0" smtClean="0"/>
              <a:t> </a:t>
            </a:r>
            <a:r>
              <a:rPr lang="en-US" dirty="0" smtClean="0"/>
              <a:t>PS</a:t>
            </a:r>
            <a:r>
              <a:rPr lang="mk-MK" dirty="0" smtClean="0"/>
              <a:t>-полистирен</a:t>
            </a:r>
            <a:r>
              <a:rPr lang="en-US" dirty="0" smtClean="0"/>
              <a:t>, PC</a:t>
            </a:r>
            <a:r>
              <a:rPr lang="mk-MK" dirty="0" smtClean="0"/>
              <a:t>-полокарбамид</a:t>
            </a:r>
            <a:r>
              <a:rPr lang="en-US" dirty="0" smtClean="0"/>
              <a:t>, PMMA</a:t>
            </a:r>
            <a:r>
              <a:rPr lang="mk-MK" dirty="0" smtClean="0"/>
              <a:t>- полиметилметакрилат и др.) Полимерите имаат висока молекулска маса што се движи од 10000</a:t>
            </a:r>
            <a:r>
              <a:rPr lang="en-US" dirty="0" smtClean="0"/>
              <a:t>g/mol </a:t>
            </a:r>
            <a:r>
              <a:rPr lang="mk-MK" dirty="0" smtClean="0"/>
              <a:t> до 1000000</a:t>
            </a:r>
            <a:r>
              <a:rPr lang="en-US" dirty="0" smtClean="0"/>
              <a:t> g/mol </a:t>
            </a:r>
            <a:r>
              <a:rPr lang="mk-MK" dirty="0" smtClean="0"/>
              <a:t>долги вериги.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0" dirty="0" smtClean="0">
                <a:effectLst/>
              </a:rPr>
              <a:t>1.Воведен дел</a:t>
            </a:r>
            <a:endParaRPr lang="en-US" b="0" dirty="0"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None/>
            </a:pPr>
            <a:r>
              <a:rPr lang="mk-MK" sz="1800" dirty="0" smtClean="0"/>
              <a:t>1.</a:t>
            </a:r>
            <a:r>
              <a:rPr lang="mk-MK" b="1" dirty="0" smtClean="0"/>
              <a:t>Градба на макромолекулата </a:t>
            </a:r>
            <a:r>
              <a:rPr lang="mk-MK" dirty="0" smtClean="0"/>
              <a:t>– веригите можат да бидат </a:t>
            </a:r>
          </a:p>
          <a:p>
            <a:pPr marL="624078" indent="-514350">
              <a:buNone/>
            </a:pPr>
            <a:endParaRPr lang="mk-MK" dirty="0" smtClean="0"/>
          </a:p>
          <a:p>
            <a:pPr marL="624078" indent="-514350">
              <a:buNone/>
            </a:pPr>
            <a:endParaRPr lang="mk-MK" dirty="0" smtClean="0"/>
          </a:p>
          <a:p>
            <a:pPr marL="624078" indent="-514350">
              <a:buNone/>
            </a:pPr>
            <a:r>
              <a:rPr lang="mk-MK" dirty="0" smtClean="0"/>
              <a:t>-линеарни, </a:t>
            </a:r>
          </a:p>
          <a:p>
            <a:pPr marL="624078" indent="-514350">
              <a:buNone/>
            </a:pPr>
            <a:endParaRPr lang="mk-MK" dirty="0" smtClean="0"/>
          </a:p>
          <a:p>
            <a:pPr marL="624078" indent="-514350">
              <a:buNone/>
            </a:pPr>
            <a:r>
              <a:rPr lang="mk-MK" dirty="0" smtClean="0"/>
              <a:t>-разгранети или</a:t>
            </a:r>
          </a:p>
          <a:p>
            <a:pPr marL="624078" indent="-514350">
              <a:buNone/>
            </a:pPr>
            <a:endParaRPr lang="mk-MK" dirty="0" smtClean="0"/>
          </a:p>
          <a:p>
            <a:pPr marL="624078" indent="-514350">
              <a:buNone/>
            </a:pPr>
            <a:endParaRPr lang="mk-MK" dirty="0" smtClean="0"/>
          </a:p>
          <a:p>
            <a:pPr marL="624078" indent="-514350">
              <a:buNone/>
            </a:pPr>
            <a:r>
              <a:rPr lang="mk-MK" dirty="0" smtClean="0"/>
              <a:t>- вмрежени.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0" dirty="0" smtClean="0"/>
              <a:t>2.Најважни својства се </a:t>
            </a:r>
            <a:r>
              <a:rPr lang="en-US" b="0" dirty="0" smtClean="0"/>
              <a:t>:</a:t>
            </a:r>
            <a:endParaRPr lang="en-US" b="0" dirty="0"/>
          </a:p>
        </p:txBody>
      </p:sp>
      <p:pic>
        <p:nvPicPr>
          <p:cNvPr id="4" name="Picture 3" descr="struktur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1805" y="2590800"/>
            <a:ext cx="5582195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685800"/>
            <a:ext cx="8229600" cy="4525963"/>
          </a:xfrm>
        </p:spPr>
        <p:txBody>
          <a:bodyPr/>
          <a:lstStyle/>
          <a:p>
            <a:pPr marL="624078" indent="-514350">
              <a:buNone/>
            </a:pPr>
            <a:r>
              <a:rPr lang="mk-MK" dirty="0" smtClean="0"/>
              <a:t>2.Состав на веригата –според составот веригата може да биде </a:t>
            </a:r>
            <a:r>
              <a:rPr lang="mk-MK" b="1" dirty="0" smtClean="0"/>
              <a:t>карбоверижна </a:t>
            </a:r>
            <a:r>
              <a:rPr lang="mk-MK" dirty="0" smtClean="0"/>
              <a:t>      ( веригата е само од јаглерод( С ), </a:t>
            </a:r>
            <a:r>
              <a:rPr lang="mk-MK" b="1" dirty="0" smtClean="0"/>
              <a:t>хетероверижна </a:t>
            </a:r>
            <a:r>
              <a:rPr lang="mk-MK" dirty="0" smtClean="0"/>
              <a:t>( во веригата покрај јаглерод има и кислород ( О ) и </a:t>
            </a:r>
            <a:r>
              <a:rPr lang="mk-MK" b="1" dirty="0" smtClean="0"/>
              <a:t>некарбоверижна </a:t>
            </a:r>
            <a:r>
              <a:rPr lang="mk-MK" dirty="0" smtClean="0"/>
              <a:t>( во веригата нема јаглерод туку силициум(</a:t>
            </a:r>
            <a:r>
              <a:rPr lang="en-US" dirty="0" smtClean="0"/>
              <a:t>Si) </a:t>
            </a:r>
            <a:r>
              <a:rPr lang="mk-MK" dirty="0" smtClean="0"/>
              <a:t>и кислород(О).</a:t>
            </a:r>
            <a:endParaRPr lang="en-US" b="1" dirty="0"/>
          </a:p>
        </p:txBody>
      </p:sp>
      <p:pic>
        <p:nvPicPr>
          <p:cNvPr id="4" name="Picture 3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702268"/>
            <a:ext cx="2133600" cy="1250731"/>
          </a:xfrm>
          <a:prstGeom prst="rect">
            <a:avLst/>
          </a:prstGeom>
        </p:spPr>
      </p:pic>
      <p:pic>
        <p:nvPicPr>
          <p:cNvPr id="6" name="Picture 5" descr="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3810000"/>
            <a:ext cx="2553056" cy="885949"/>
          </a:xfrm>
          <a:prstGeom prst="rect">
            <a:avLst/>
          </a:prstGeom>
        </p:spPr>
      </p:pic>
      <p:pic>
        <p:nvPicPr>
          <p:cNvPr id="7" name="Picture 6" descr="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3690913"/>
            <a:ext cx="2667000" cy="104314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4953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/>
              <a:t>а</a:t>
            </a:r>
            <a:r>
              <a:rPr lang="mk-MK" dirty="0" smtClean="0"/>
              <a:t>)карбоверижна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76600" y="4876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б)хетероверижна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48400" y="4876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в)некарбоверижна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 fontScale="92500" lnSpcReduction="10000"/>
          </a:bodyPr>
          <a:lstStyle/>
          <a:p>
            <a:endParaRPr lang="mk-MK" dirty="0" smtClean="0"/>
          </a:p>
          <a:p>
            <a:r>
              <a:rPr lang="mk-MK" dirty="0" smtClean="0"/>
              <a:t>3.Однесување при загревање</a:t>
            </a:r>
            <a:endParaRPr lang="en-US" dirty="0" smtClean="0"/>
          </a:p>
          <a:p>
            <a:r>
              <a:rPr lang="mk-MK" dirty="0" smtClean="0"/>
              <a:t>Според тоа како се однесуваат спрема загревањето полимерите се поделени на </a:t>
            </a:r>
            <a:r>
              <a:rPr lang="en-US" dirty="0" smtClean="0"/>
              <a:t>:</a:t>
            </a:r>
            <a:endParaRPr lang="mk-MK" dirty="0" smtClean="0"/>
          </a:p>
          <a:p>
            <a:endParaRPr lang="mk-MK" dirty="0" smtClean="0"/>
          </a:p>
          <a:p>
            <a:r>
              <a:rPr lang="mk-MK" dirty="0" smtClean="0"/>
              <a:t>А) </a:t>
            </a:r>
            <a:r>
              <a:rPr lang="mk-MK" b="1" dirty="0" smtClean="0"/>
              <a:t>Термопластични </a:t>
            </a:r>
            <a:r>
              <a:rPr lang="mk-MK" dirty="0" smtClean="0"/>
              <a:t> се нарекуваат оние полимери кои се формираат со загревање во калапи и формата ја задржуваат до повторно загревање односно </a:t>
            </a:r>
            <a:r>
              <a:rPr lang="mk-MK" b="1" dirty="0" smtClean="0"/>
              <a:t>ја менуваат </a:t>
            </a:r>
            <a:r>
              <a:rPr lang="mk-MK" dirty="0" smtClean="0"/>
              <a:t>својата форма.</a:t>
            </a:r>
            <a:endParaRPr lang="en-US" dirty="0" smtClean="0"/>
          </a:p>
          <a:p>
            <a:endParaRPr lang="mk-MK" dirty="0" smtClean="0"/>
          </a:p>
          <a:p>
            <a:r>
              <a:rPr lang="mk-MK" dirty="0" smtClean="0"/>
              <a:t>Б) </a:t>
            </a:r>
            <a:r>
              <a:rPr lang="mk-MK" b="1" dirty="0" smtClean="0"/>
              <a:t>Термореактивни  </a:t>
            </a:r>
            <a:r>
              <a:rPr lang="mk-MK" dirty="0" smtClean="0"/>
              <a:t>се нарекуваат оние полимери кои се стврднуваат при загревање во калапи и поради вмрежувањето на макромолекулите </a:t>
            </a:r>
            <a:r>
              <a:rPr lang="mk-MK" b="1" dirty="0" smtClean="0"/>
              <a:t>трајно </a:t>
            </a:r>
            <a:r>
              <a:rPr lang="mk-MK" dirty="0" smtClean="0"/>
              <a:t>ја задржуваат формата.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4525963"/>
          </a:xfrm>
        </p:spPr>
        <p:txBody>
          <a:bodyPr/>
          <a:lstStyle/>
          <a:p>
            <a:r>
              <a:rPr lang="mk-MK" dirty="0" smtClean="0"/>
              <a:t>4.Дисперзна молекулска маса</a:t>
            </a:r>
          </a:p>
          <a:p>
            <a:pPr algn="just"/>
            <a:r>
              <a:rPr lang="mk-MK" dirty="0" smtClean="0"/>
              <a:t>Макромолекулите односно полимерните вериги имаат различна должина и затоа имаат и различна молекулска маса. Бидејки мономерите во полимерната верига ,неможеме да знаеме во колкав број се , пресметуваме средна молекулска маса на вкупниот број молекули или</a:t>
            </a:r>
            <a:r>
              <a:rPr lang="en-US" dirty="0" smtClean="0"/>
              <a:t> (</a:t>
            </a:r>
            <a:r>
              <a:rPr lang="mk-MK" dirty="0" smtClean="0"/>
              <a:t> </a:t>
            </a:r>
            <a:r>
              <a:rPr lang="mk-MK" b="1" dirty="0" smtClean="0"/>
              <a:t>М</a:t>
            </a:r>
            <a:r>
              <a:rPr lang="en-US" b="1" dirty="0" err="1" smtClean="0"/>
              <a:t>sr</a:t>
            </a:r>
            <a:r>
              <a:rPr lang="en-US" b="1" dirty="0" smtClean="0"/>
              <a:t> )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685800"/>
            <a:ext cx="8305800" cy="5867400"/>
          </a:xfrm>
          <a:ln>
            <a:noFill/>
          </a:ln>
        </p:spPr>
        <p:txBody>
          <a:bodyPr/>
          <a:lstStyle/>
          <a:p>
            <a:r>
              <a:rPr lang="en-US" dirty="0" smtClean="0"/>
              <a:t>5. </a:t>
            </a:r>
            <a:r>
              <a:rPr lang="mk-MK" dirty="0" smtClean="0"/>
              <a:t>Ориентација на макромолекулите</a:t>
            </a:r>
          </a:p>
          <a:p>
            <a:r>
              <a:rPr lang="mk-MK" dirty="0" smtClean="0"/>
              <a:t>Полимерните вериги или ланци според тоа како се ориентирани во просторот можат да бидат различно распоредени </a:t>
            </a:r>
            <a:r>
              <a:rPr lang="en-US" dirty="0" smtClean="0"/>
              <a:t>:</a:t>
            </a:r>
          </a:p>
          <a:p>
            <a:r>
              <a:rPr lang="mk-MK" dirty="0" smtClean="0"/>
              <a:t>А)</a:t>
            </a:r>
            <a:r>
              <a:rPr lang="mk-MK" b="1" dirty="0" smtClean="0"/>
              <a:t>безредни</a:t>
            </a:r>
            <a:r>
              <a:rPr lang="mk-MK" dirty="0" smtClean="0"/>
              <a:t> ( како што се боите и лепилата)</a:t>
            </a:r>
          </a:p>
          <a:p>
            <a:r>
              <a:rPr lang="mk-MK" dirty="0" smtClean="0"/>
              <a:t>Б</a:t>
            </a:r>
            <a:r>
              <a:rPr lang="mk-MK" b="1" dirty="0" smtClean="0"/>
              <a:t>) делумно средени </a:t>
            </a:r>
            <a:r>
              <a:rPr lang="mk-MK" dirty="0" smtClean="0"/>
              <a:t>(пластични маси и гуми)</a:t>
            </a:r>
          </a:p>
          <a:p>
            <a:r>
              <a:rPr lang="mk-MK" dirty="0" smtClean="0"/>
              <a:t>В) </a:t>
            </a:r>
            <a:r>
              <a:rPr lang="mk-MK" b="1" dirty="0" smtClean="0"/>
              <a:t>целосно средени </a:t>
            </a:r>
            <a:r>
              <a:rPr lang="mk-MK" dirty="0" smtClean="0"/>
              <a:t>( синтетските влакна)</a:t>
            </a:r>
            <a:endParaRPr lang="en-US" b="1" dirty="0"/>
          </a:p>
        </p:txBody>
      </p:sp>
      <p:pic>
        <p:nvPicPr>
          <p:cNvPr id="3" name="Picture 2" descr="90524974_2442164155883807_6979144697188974592_n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2209800" y="3810000"/>
            <a:ext cx="5253776" cy="283690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mk-MK" dirty="0" smtClean="0"/>
              <a:t>6. Механички или физички својства</a:t>
            </a:r>
          </a:p>
          <a:p>
            <a:r>
              <a:rPr lang="mk-MK" dirty="0" smtClean="0"/>
              <a:t>Во овие својства спаѓаат – еластичноста , пластичноста, пробојната цврстина ( отпорот на полимерот при обид  низ него да продре дуг поцврст материјал) и др.</a:t>
            </a:r>
          </a:p>
          <a:p>
            <a:endParaRPr lang="mk-MK" dirty="0" smtClean="0"/>
          </a:p>
          <a:p>
            <a:r>
              <a:rPr lang="mk-MK" dirty="0" smtClean="0"/>
              <a:t>7. Технолошки својства </a:t>
            </a:r>
          </a:p>
          <a:p>
            <a:r>
              <a:rPr lang="mk-MK" dirty="0" smtClean="0"/>
              <a:t>Тоа се својствата при технолошката обработка на полимерот како валчење, пресување, извлекување, способност за лиење и дување(експандирање).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4525963"/>
          </a:xfrm>
        </p:spPr>
        <p:txBody>
          <a:bodyPr/>
          <a:lstStyle/>
          <a:p>
            <a:r>
              <a:rPr lang="mk-MK" dirty="0" smtClean="0"/>
              <a:t>ЗАДАЧА </a:t>
            </a:r>
          </a:p>
          <a:p>
            <a:r>
              <a:rPr lang="mk-MK" dirty="0" smtClean="0"/>
              <a:t>Да ја запишете презентацијата во вашите тетратки како план на час</a:t>
            </a:r>
          </a:p>
          <a:p>
            <a:r>
              <a:rPr lang="mk-MK" dirty="0" smtClean="0"/>
              <a:t>Да ја прочитате лекцијата во учебникот на страна 96,97 и 98</a:t>
            </a:r>
          </a:p>
          <a:p>
            <a:r>
              <a:rPr lang="mk-MK" dirty="0" smtClean="0"/>
              <a:t>Да ги одговорите прашањата на страна 99 . </a:t>
            </a:r>
          </a:p>
          <a:p>
            <a:r>
              <a:rPr lang="mk-MK" dirty="0" smtClean="0"/>
              <a:t>Одговорите ке ми ги испратите на </a:t>
            </a:r>
            <a:r>
              <a:rPr lang="en-US" dirty="0" smtClean="0"/>
              <a:t>Messenger </a:t>
            </a:r>
            <a:r>
              <a:rPr lang="mk-MK" dirty="0" smtClean="0"/>
              <a:t>како и претходното домашно</a:t>
            </a:r>
            <a:r>
              <a:rPr lang="en-US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142</TotalTime>
  <Words>409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Својства на полимерите</vt:lpstr>
      <vt:lpstr>1.Воведен дел</vt:lpstr>
      <vt:lpstr>2.Најважни својства се :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Својства на полимерите</dc:title>
  <dc:creator>VaskaStojanovska</dc:creator>
  <cp:lastModifiedBy>VaskaStojanovska</cp:lastModifiedBy>
  <cp:revision>16</cp:revision>
  <dcterms:created xsi:type="dcterms:W3CDTF">2020-03-23T21:13:41Z</dcterms:created>
  <dcterms:modified xsi:type="dcterms:W3CDTF">2020-03-24T13:05:30Z</dcterms:modified>
</cp:coreProperties>
</file>