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Презентација за надокнада на изгубени часови</a:t>
            </a:r>
            <a:endParaRPr lang="mk-MK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124200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Современи</a:t>
                      </a:r>
                      <a:r>
                        <a:rPr lang="mk-MK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технологии </a:t>
                      </a:r>
                      <a:r>
                        <a:rPr lang="mk-MK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 економски сектори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-ва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Современи технологии во индустријата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I-</a:t>
                      </a:r>
                      <a:r>
                        <a:rPr lang="mk-MK" sz="1400" smtClean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Современи технологии во индустријата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905000"/>
            <a:ext cx="5791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Современите технологии овозможуваат постоење на </a:t>
            </a:r>
            <a:r>
              <a:rPr lang="en-US" sz="2000" b="1" i="1" dirty="0" smtClean="0">
                <a:ea typeface="Times New Roman"/>
                <a:cs typeface="Times New Roman"/>
              </a:rPr>
              <a:t>smart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фабрики</a:t>
            </a:r>
          </a:p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Една </a:t>
            </a:r>
            <a:r>
              <a:rPr lang="en-US" sz="2000" dirty="0" smtClean="0">
                <a:ea typeface="Times New Roman"/>
                <a:cs typeface="Times New Roman"/>
              </a:rPr>
              <a:t>smart </a:t>
            </a:r>
            <a:r>
              <a:rPr lang="mk-MK" sz="2000" dirty="0" smtClean="0">
                <a:ea typeface="Times New Roman"/>
                <a:cs typeface="Times New Roman"/>
              </a:rPr>
              <a:t>фабрика ги користи следните технологии</a:t>
            </a:r>
            <a:r>
              <a:rPr lang="en-US" sz="2000" dirty="0" smtClean="0">
                <a:ea typeface="Times New Roman"/>
                <a:cs typeface="Times New Roman"/>
              </a:rPr>
              <a:t>: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err="1" smtClean="0">
                <a:ea typeface="Times New Roman"/>
                <a:cs typeface="Times New Roman"/>
              </a:rPr>
              <a:t>IoT</a:t>
            </a:r>
            <a:r>
              <a:rPr lang="en-US" sz="2000" dirty="0" smtClean="0">
                <a:ea typeface="Times New Roman"/>
                <a:cs typeface="Times New Roman"/>
              </a:rPr>
              <a:t> (Internet of Things)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Cloud Computing </a:t>
            </a:r>
            <a:r>
              <a:rPr lang="mk-MK" sz="2000" dirty="0" smtClean="0">
                <a:ea typeface="Times New Roman"/>
                <a:cs typeface="Times New Roman"/>
              </a:rPr>
              <a:t>од типот </a:t>
            </a:r>
            <a:r>
              <a:rPr lang="en-US" sz="2000" dirty="0" smtClean="0">
                <a:ea typeface="Times New Roman"/>
                <a:cs typeface="Times New Roman"/>
              </a:rPr>
              <a:t>“</a:t>
            </a:r>
            <a:r>
              <a:rPr lang="en-US" sz="2000" dirty="0" err="1" smtClean="0">
                <a:ea typeface="Times New Roman"/>
                <a:cs typeface="Times New Roman"/>
              </a:rPr>
              <a:t>Serverless</a:t>
            </a:r>
            <a:r>
              <a:rPr lang="en-US" sz="2000" dirty="0" smtClean="0">
                <a:ea typeface="Times New Roman"/>
                <a:cs typeface="Times New Roman"/>
              </a:rPr>
              <a:t> Computing”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AI (Artificial Intelligence)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5G</a:t>
            </a:r>
            <a:endParaRPr lang="mk-MK" sz="2000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err="1" smtClean="0">
                <a:ea typeface="Times New Roman"/>
                <a:cs typeface="Times New Roman"/>
              </a:rPr>
              <a:t>IoT</a:t>
            </a:r>
            <a:r>
              <a:rPr lang="en-US" sz="2200" b="1" dirty="0" smtClean="0">
                <a:ea typeface="Times New Roman"/>
                <a:cs typeface="Times New Roman"/>
              </a:rPr>
              <a:t> (Internet of Things)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74838"/>
            <a:ext cx="7620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mk-MK" sz="2000" dirty="0" smtClean="0">
                <a:ea typeface="Times New Roman"/>
                <a:cs typeface="Times New Roman"/>
              </a:rPr>
              <a:t>Машините се опремени со сензори/актуатори и се поврзани на Интернет. Производствениот процес е визуелизиран и може да се следи/контролира од било кое место во светот.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smtClean="0">
                <a:ea typeface="Times New Roman"/>
                <a:cs typeface="Times New Roman"/>
              </a:rPr>
              <a:t>Cloud computing </a:t>
            </a:r>
            <a:r>
              <a:rPr lang="mk-MK" sz="2200" b="1" dirty="0" smtClean="0">
                <a:ea typeface="Times New Roman"/>
                <a:cs typeface="Times New Roman"/>
              </a:rPr>
              <a:t>од типот </a:t>
            </a:r>
            <a:r>
              <a:rPr lang="en-US" sz="2200" b="1" dirty="0" err="1" smtClean="0">
                <a:ea typeface="Times New Roman"/>
                <a:cs typeface="Times New Roman"/>
              </a:rPr>
              <a:t>Serverless</a:t>
            </a:r>
            <a:r>
              <a:rPr lang="en-US" sz="2200" b="1" dirty="0" smtClean="0">
                <a:ea typeface="Times New Roman"/>
                <a:cs typeface="Times New Roman"/>
              </a:rPr>
              <a:t> computing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74838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Мониторингот, управувањето и контролата може да се изведуваат со софтвер инсталиран на некој сервер било каде во светот – тоа е </a:t>
            </a:r>
            <a:r>
              <a:rPr lang="en-US" sz="2000" dirty="0" smtClean="0">
                <a:ea typeface="Times New Roman"/>
                <a:cs typeface="Times New Roman"/>
              </a:rPr>
              <a:t>cloud computing.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Иако звучи збунувачки, терминот  </a:t>
            </a:r>
            <a:r>
              <a:rPr lang="en-US" sz="2000" dirty="0" smtClean="0">
                <a:ea typeface="Times New Roman"/>
                <a:cs typeface="Times New Roman"/>
              </a:rPr>
              <a:t>“</a:t>
            </a:r>
            <a:r>
              <a:rPr lang="en-US" sz="2000" dirty="0" err="1" smtClean="0">
                <a:ea typeface="Times New Roman"/>
                <a:cs typeface="Times New Roman"/>
              </a:rPr>
              <a:t>serverless</a:t>
            </a:r>
            <a:r>
              <a:rPr lang="en-US" sz="2000" dirty="0" smtClean="0">
                <a:ea typeface="Times New Roman"/>
                <a:cs typeface="Times New Roman"/>
              </a:rPr>
              <a:t> computing” </a:t>
            </a:r>
            <a:r>
              <a:rPr lang="mk-MK" sz="2000" dirty="0" smtClean="0">
                <a:ea typeface="Times New Roman"/>
                <a:cs typeface="Times New Roman"/>
              </a:rPr>
              <a:t>не значи дека не постои сервер 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туку тоа значи дека цената на услугата не е фиксна (однапред договорена) и таа зависи од барањата на апликацијата и ангажираната процесирачка моќност и меморија.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smtClean="0">
                <a:ea typeface="Times New Roman"/>
                <a:cs typeface="Times New Roman"/>
              </a:rPr>
              <a:t>AI (Artificial Intelligence) – </a:t>
            </a:r>
            <a:r>
              <a:rPr lang="mk-MK" sz="2200" b="1" dirty="0" smtClean="0">
                <a:ea typeface="Times New Roman"/>
                <a:cs typeface="Times New Roman"/>
              </a:rPr>
              <a:t>Вештачка интелигенција</a:t>
            </a:r>
            <a:r>
              <a:rPr lang="en-US" sz="2200" b="1" dirty="0" smtClean="0">
                <a:ea typeface="Times New Roman"/>
                <a:cs typeface="Times New Roman"/>
              </a:rPr>
              <a:t> 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74838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Софтверот што го управува производствениот процес може за некои работи сам да носи одлуки слично или подобро одколку што тоа би го направил човек</a:t>
            </a:r>
            <a:r>
              <a:rPr lang="en-US" sz="2000" dirty="0" smtClean="0">
                <a:ea typeface="Times New Roman"/>
                <a:cs typeface="Times New Roman"/>
              </a:rPr>
              <a:t>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Една од алатките што во последно време ја користи </a:t>
            </a:r>
            <a:r>
              <a:rPr lang="en-US" sz="2000" dirty="0" smtClean="0">
                <a:ea typeface="Times New Roman"/>
                <a:cs typeface="Times New Roman"/>
              </a:rPr>
              <a:t>AI</a:t>
            </a:r>
            <a:r>
              <a:rPr lang="mk-MK" sz="2000" dirty="0" smtClean="0">
                <a:ea typeface="Times New Roman"/>
                <a:cs typeface="Times New Roman"/>
              </a:rPr>
              <a:t> е </a:t>
            </a:r>
            <a:r>
              <a:rPr lang="en-US" sz="2000" dirty="0" smtClean="0">
                <a:ea typeface="Times New Roman"/>
                <a:cs typeface="Times New Roman"/>
              </a:rPr>
              <a:t>ML (Machine Learning) - </a:t>
            </a:r>
            <a:r>
              <a:rPr lang="mk-MK" sz="2000" dirty="0" smtClean="0">
                <a:ea typeface="Times New Roman"/>
                <a:cs typeface="Times New Roman"/>
              </a:rPr>
              <a:t>машинското учење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коешто се реализира со циклуси на проценка на успешноста на претходно пробаните решенија.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200" b="1" dirty="0" smtClean="0">
                <a:ea typeface="Times New Roman"/>
                <a:cs typeface="Times New Roman"/>
              </a:rPr>
              <a:t>5</a:t>
            </a:r>
            <a:r>
              <a:rPr lang="en-US" sz="2200" b="1" dirty="0" smtClean="0">
                <a:ea typeface="Times New Roman"/>
                <a:cs typeface="Times New Roman"/>
              </a:rPr>
              <a:t>G </a:t>
            </a:r>
            <a:r>
              <a:rPr lang="mk-MK" sz="2200" b="1" dirty="0" smtClean="0">
                <a:ea typeface="Times New Roman"/>
                <a:cs typeface="Times New Roman"/>
              </a:rPr>
              <a:t>комуникација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7620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</a:t>
            </a:r>
            <a:r>
              <a:rPr lang="mk-MK" sz="2000" dirty="0" smtClean="0">
                <a:ea typeface="Times New Roman"/>
                <a:cs typeface="Times New Roman"/>
              </a:rPr>
              <a:t> нуди битски брзини до 100</a:t>
            </a:r>
            <a:r>
              <a:rPr lang="en-US" sz="2000" dirty="0" err="1" smtClean="0">
                <a:ea typeface="Times New Roman"/>
                <a:cs typeface="Times New Roman"/>
              </a:rPr>
              <a:t>Gbps</a:t>
            </a:r>
            <a:r>
              <a:rPr lang="en-US" sz="2000" dirty="0" smtClean="0">
                <a:ea typeface="Times New Roman"/>
                <a:cs typeface="Times New Roman"/>
              </a:rPr>
              <a:t> (</a:t>
            </a:r>
            <a:r>
              <a:rPr lang="mk-MK" sz="2000" dirty="0" smtClean="0">
                <a:ea typeface="Times New Roman"/>
                <a:cs typeface="Times New Roman"/>
              </a:rPr>
              <a:t>тоа е </a:t>
            </a:r>
            <a:r>
              <a:rPr lang="en-US" sz="2000" dirty="0" smtClean="0">
                <a:ea typeface="Times New Roman"/>
                <a:cs typeface="Times New Roman"/>
              </a:rPr>
              <a:t>100 </a:t>
            </a:r>
            <a:r>
              <a:rPr lang="mk-MK" sz="2000" dirty="0" smtClean="0">
                <a:ea typeface="Times New Roman"/>
                <a:cs typeface="Times New Roman"/>
              </a:rPr>
              <a:t>пати побрзо од </a:t>
            </a:r>
            <a:r>
              <a:rPr lang="en-US" sz="2000" dirty="0" smtClean="0">
                <a:ea typeface="Times New Roman"/>
                <a:cs typeface="Times New Roman"/>
              </a:rPr>
              <a:t>4G).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Ваквите брзини се неопходни за поврзување на огромен број на работи на Интернет, односно </a:t>
            </a:r>
            <a:r>
              <a:rPr lang="en-US" sz="2000" dirty="0" smtClean="0">
                <a:ea typeface="Times New Roman"/>
                <a:cs typeface="Times New Roman"/>
              </a:rPr>
              <a:t>5G</a:t>
            </a:r>
            <a:r>
              <a:rPr lang="mk-MK" sz="2000" dirty="0" smtClean="0">
                <a:ea typeface="Times New Roman"/>
                <a:cs typeface="Times New Roman"/>
              </a:rPr>
              <a:t> е комуникациска платформа замислена за реализација на </a:t>
            </a:r>
            <a:r>
              <a:rPr lang="en-US" sz="2000" dirty="0" err="1" smtClean="0">
                <a:ea typeface="Times New Roman"/>
                <a:cs typeface="Times New Roman"/>
              </a:rPr>
              <a:t>IoT</a:t>
            </a:r>
            <a:r>
              <a:rPr lang="en-US" sz="2000" dirty="0" smtClean="0">
                <a:ea typeface="Times New Roman"/>
                <a:cs typeface="Times New Roman"/>
              </a:rPr>
              <a:t>.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en-US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 </a:t>
            </a:r>
            <a:r>
              <a:rPr lang="mk-MK" sz="2000" dirty="0" smtClean="0">
                <a:ea typeface="Times New Roman"/>
                <a:cs typeface="Times New Roman"/>
              </a:rPr>
              <a:t>за разлика од </a:t>
            </a:r>
            <a:r>
              <a:rPr lang="en-US" sz="2000" dirty="0" smtClean="0">
                <a:ea typeface="Times New Roman"/>
                <a:cs typeface="Times New Roman"/>
              </a:rPr>
              <a:t>4G </a:t>
            </a:r>
            <a:r>
              <a:rPr lang="mk-MK" sz="2000" dirty="0" smtClean="0">
                <a:ea typeface="Times New Roman"/>
                <a:cs typeface="Times New Roman"/>
              </a:rPr>
              <a:t>има многу помало доцнење на сигналот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 </a:t>
            </a:r>
            <a:r>
              <a:rPr lang="mk-MK" sz="2000" dirty="0" smtClean="0">
                <a:ea typeface="Times New Roman"/>
                <a:cs typeface="Times New Roman"/>
              </a:rPr>
              <a:t>користи </a:t>
            </a:r>
            <a:r>
              <a:rPr lang="en-US" sz="2000" dirty="0" smtClean="0">
                <a:ea typeface="Times New Roman"/>
                <a:cs typeface="Times New Roman"/>
              </a:rPr>
              <a:t>AI </a:t>
            </a:r>
            <a:r>
              <a:rPr lang="mk-MK" sz="2000" dirty="0" smtClean="0">
                <a:ea typeface="Times New Roman"/>
                <a:cs typeface="Times New Roman"/>
              </a:rPr>
              <a:t>за доделување опсег и канали на корисниците според нивните барања и состојбата на мрежата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Драги ученици,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Почитувајте ги препораките на Министерството за здравство во врска со превентивните мерки против болеста COVID-19 (</a:t>
            </a:r>
            <a:r>
              <a:rPr lang="en-US" sz="2000" b="1" i="1" dirty="0" smtClean="0">
                <a:solidFill>
                  <a:srgbClr val="FF0000"/>
                </a:solidFill>
              </a:rPr>
              <a:t>Corona virus disease 2019</a:t>
            </a:r>
            <a:r>
              <a:rPr lang="ru-RU" sz="2000" b="1" i="1" dirty="0" smtClean="0">
                <a:solidFill>
                  <a:srgbClr val="FF0000"/>
                </a:solidFill>
              </a:rPr>
              <a:t>) предизвикана од </a:t>
            </a:r>
            <a:r>
              <a:rPr lang="mk-MK" sz="2000" b="1" i="1" dirty="0" smtClean="0">
                <a:solidFill>
                  <a:srgbClr val="FF0000"/>
                </a:solidFill>
              </a:rPr>
              <a:t>новоидентификуваниот тип на </a:t>
            </a:r>
            <a:r>
              <a:rPr lang="ru-RU" sz="2000" b="1" i="1" dirty="0" smtClean="0">
                <a:solidFill>
                  <a:srgbClr val="FF0000"/>
                </a:solidFill>
              </a:rPr>
              <a:t>КОРОНА ВИРУС и останете дома.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Станува збор за сериозна ситуација на која треба и вие сериозно да и пристапите заедно со вашите родители, роднини, пријатели,другари, соученици.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Затоа, избегнувајте масовни дружења, често мијте ги рацете со сапун, дезинфицирајте ги вашите мобилни телефони, таблети, тастатури и останати предмети кои често ги користите.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430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Презентација за надокнада на изгубени часови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43</cp:revision>
  <dcterms:created xsi:type="dcterms:W3CDTF">2006-08-16T00:00:00Z</dcterms:created>
  <dcterms:modified xsi:type="dcterms:W3CDTF">2020-03-21T09:41:48Z</dcterms:modified>
</cp:coreProperties>
</file>