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Презентација за надокнада на изгубени часови</a:t>
            </a:r>
            <a:endParaRPr lang="mk-MK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1242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Антенски</a:t>
                      </a:r>
                      <a:r>
                        <a:rPr lang="mk-MK" sz="1400" b="1" baseline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засилувач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>
                <a:ea typeface="Times New Roman"/>
                <a:cs typeface="Times New Roman"/>
              </a:rPr>
              <a:t>Антенски засилувач</a:t>
            </a:r>
          </a:p>
          <a:p>
            <a:endParaRPr lang="mk-MK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14600"/>
            <a:ext cx="7924800" cy="134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85800"/>
            <a:ext cx="6591300" cy="517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8485945" cy="233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839418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8229600" cy="229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Драги ученици,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Почитувајте ги препораките на Министерството за здравство во врска со превентивните мерки против болеста COVID-19 (</a:t>
            </a:r>
            <a:r>
              <a:rPr lang="en-US" sz="2000" b="1" i="1" dirty="0" smtClean="0">
                <a:solidFill>
                  <a:srgbClr val="FF0000"/>
                </a:solidFill>
              </a:rPr>
              <a:t>Corona virus disease 2019</a:t>
            </a:r>
            <a:r>
              <a:rPr lang="ru-RU" sz="2000" b="1" i="1" dirty="0" smtClean="0">
                <a:solidFill>
                  <a:srgbClr val="FF0000"/>
                </a:solidFill>
              </a:rPr>
              <a:t>) предизвикана од </a:t>
            </a:r>
            <a:r>
              <a:rPr lang="mk-MK" sz="2000" b="1" i="1" dirty="0" smtClean="0">
                <a:solidFill>
                  <a:srgbClr val="FF0000"/>
                </a:solidFill>
              </a:rPr>
              <a:t>новоидентификуваниот тип на </a:t>
            </a:r>
            <a:r>
              <a:rPr lang="ru-RU" sz="2000" b="1" i="1" dirty="0" smtClean="0">
                <a:solidFill>
                  <a:srgbClr val="FF0000"/>
                </a:solidFill>
              </a:rPr>
              <a:t>КОРОНА ВИРУС и останете дома.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Станува збор за сериозна ситуација на која треба и вие сериозно да и пристапите заедно со вашите родители, роднини, пријатели,другари, соученици.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Затоа, избегнувајте масовни дружења, често мијте ги рацете со сапун, дезинфицирајте ги вашите мобилни телефони, таблети, тастатури и останати предмети кои често ги користите.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Презентација за надокнада на изгубени часови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19</cp:revision>
  <dcterms:created xsi:type="dcterms:W3CDTF">2006-08-16T00:00:00Z</dcterms:created>
  <dcterms:modified xsi:type="dcterms:W3CDTF">2020-03-21T07:11:49Z</dcterms:modified>
</cp:coreProperties>
</file>