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2324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Трансферзални магнетоскопи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IV-6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Трансферзални </a:t>
            </a:r>
            <a:r>
              <a:rPr lang="mk-MK" sz="2400" b="1" dirty="0" smtClean="0"/>
              <a:t>магнетоскопи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8" y="1762125"/>
            <a:ext cx="85439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138" y="1828800"/>
            <a:ext cx="84677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0"/>
            <a:ext cx="87915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8280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24</cp:revision>
  <dcterms:created xsi:type="dcterms:W3CDTF">2006-08-16T00:00:00Z</dcterms:created>
  <dcterms:modified xsi:type="dcterms:W3CDTF">2020-03-23T13:59:15Z</dcterms:modified>
</cp:coreProperties>
</file>