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592324"/>
          <a:ext cx="7848600" cy="2208276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Електронски склопови и уреди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IV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-та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бразовен профил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Електротехничар за електроника и телекомуникации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Аналоген видеозапис - вовед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паралелка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+mn-lt"/>
                          <a:ea typeface="Times New Roman"/>
                          <a:cs typeface="Times New Roman"/>
                        </a:rPr>
                        <a:t>IV-6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086600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mk-MK" sz="2400" b="1" dirty="0" smtClean="0"/>
              <a:t>Аналоген видеозапис - </a:t>
            </a:r>
            <a:r>
              <a:rPr lang="mk-MK" sz="2400" b="1" dirty="0" smtClean="0"/>
              <a:t>вовед</a:t>
            </a:r>
            <a:endParaRPr lang="mk-MK" sz="2400" b="1" dirty="0" smtClean="0">
              <a:ea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5" y="2338388"/>
            <a:ext cx="832485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52550"/>
            <a:ext cx="83343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429000"/>
            <a:ext cx="83439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83629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90700"/>
            <a:ext cx="78581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781300"/>
            <a:ext cx="73533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828092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52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24</cp:revision>
  <dcterms:created xsi:type="dcterms:W3CDTF">2006-08-16T00:00:00Z</dcterms:created>
  <dcterms:modified xsi:type="dcterms:W3CDTF">2020-03-23T12:40:49Z</dcterms:modified>
</cp:coreProperties>
</file>