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14600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Меѓуфреквенциски засилувачки степен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III-7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Меѓуфреквенциски засилувачки степен</a:t>
            </a:r>
            <a:endParaRPr lang="mk-MK" sz="2400" b="1" dirty="0">
              <a:ea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68008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28800"/>
            <a:ext cx="67818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3488" y="2128838"/>
            <a:ext cx="66770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50" y="1552575"/>
            <a:ext cx="64389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428875"/>
            <a:ext cx="67151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25" y="1219200"/>
            <a:ext cx="69151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8280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50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31</cp:revision>
  <dcterms:created xsi:type="dcterms:W3CDTF">2006-08-16T00:00:00Z</dcterms:created>
  <dcterms:modified xsi:type="dcterms:W3CDTF">2020-03-22T13:42:00Z</dcterms:modified>
</cp:coreProperties>
</file>