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2" r:id="rId8"/>
    <p:sldId id="265" r:id="rId9"/>
    <p:sldId id="266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2590800"/>
          <a:ext cx="7848600" cy="2208276"/>
        </p:xfrm>
        <a:graphic>
          <a:graphicData uri="http://schemas.openxmlformats.org/drawingml/2006/table">
            <a:tbl>
              <a:tblPr/>
              <a:tblGrid>
                <a:gridCol w="2819400"/>
                <a:gridCol w="5029200"/>
              </a:tblGrid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училиште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/>
                        <a:t>СОТУ Ѓорѓи Наумов - Битола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наставен предмет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Електронски склопови и уреди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година на изучување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III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-та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струка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Електротехника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o</a:t>
                      </a: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бразовен профил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</a:rPr>
                        <a:t>Електротехничар за електроника и телекомуникации</a:t>
                      </a:r>
                      <a:endParaRPr lang="mk-MK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solidFill>
                            <a:schemeClr val="tx1"/>
                          </a:solidFill>
                          <a:latin typeface="+mn-lt"/>
                        </a:rPr>
                        <a:t>назив на наставната единица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Синтеза на фреквенции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паралелка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n-lt"/>
                          <a:ea typeface="Times New Roman"/>
                          <a:cs typeface="Times New Roman"/>
                        </a:rPr>
                        <a:t>III-7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dirty="0" smtClean="0">
                          <a:latin typeface="+mn-lt"/>
                          <a:ea typeface="Times New Roman"/>
                          <a:cs typeface="Times New Roman"/>
                        </a:rPr>
                        <a:t>реден број на презентација</a:t>
                      </a:r>
                      <a:endParaRPr lang="mk-MK" sz="140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smtClean="0">
                          <a:latin typeface="+mn-lt"/>
                          <a:ea typeface="Times New Roman"/>
                          <a:cs typeface="Times New Roman"/>
                        </a:rPr>
                        <a:t>5</a:t>
                      </a:r>
                      <a:endParaRPr lang="mk-MK" sz="1400" b="1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2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наставник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mk-MK" sz="1400" b="0" dirty="0" smtClean="0">
                          <a:latin typeface="+mn-lt"/>
                          <a:ea typeface="Times New Roman"/>
                          <a:cs typeface="Times New Roman"/>
                        </a:rPr>
                        <a:t>Константин</a:t>
                      </a:r>
                      <a:r>
                        <a:rPr lang="mk-MK" sz="1400" b="0" baseline="0" dirty="0" smtClean="0">
                          <a:latin typeface="+mn-lt"/>
                          <a:ea typeface="Times New Roman"/>
                          <a:cs typeface="Times New Roman"/>
                        </a:rPr>
                        <a:t> Чому</a:t>
                      </a:r>
                      <a:endParaRPr lang="mk-MK" sz="1400" b="0" dirty="0"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533400"/>
            <a:ext cx="6324600" cy="11759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2675692"/>
            <a:ext cx="7086600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mk-MK" sz="2000" b="1" i="1" dirty="0" smtClean="0">
                <a:ea typeface="Times New Roman"/>
                <a:cs typeface="Times New Roman"/>
              </a:rPr>
              <a:t>Благодарност за вниманието</a:t>
            </a:r>
          </a:p>
          <a:p>
            <a:endParaRPr lang="mk-MK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838200"/>
            <a:ext cx="7086600" cy="492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mk-MK" sz="2400" b="1" dirty="0" smtClean="0"/>
              <a:t>Синтеза на фреквенции</a:t>
            </a:r>
            <a:endParaRPr lang="mk-MK" sz="2400" b="1" dirty="0" smtClean="0">
              <a:ea typeface="Times New Roman"/>
              <a:cs typeface="Times New Roman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0638" y="1638300"/>
            <a:ext cx="6562725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57275" y="2295525"/>
            <a:ext cx="7029450" cy="226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9200" y="1371600"/>
            <a:ext cx="6848475" cy="361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1676400"/>
            <a:ext cx="6629400" cy="292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390650"/>
            <a:ext cx="6677025" cy="1390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2762250"/>
            <a:ext cx="6610350" cy="2190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600200"/>
            <a:ext cx="6924675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266825"/>
            <a:ext cx="70104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1676400"/>
            <a:ext cx="6791325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62075" y="2667000"/>
            <a:ext cx="6581775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50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СОТУ Ѓорѓи Наумов - Битола</dc:title>
  <dc:creator/>
  <cp:lastModifiedBy>xp</cp:lastModifiedBy>
  <cp:revision>31</cp:revision>
  <dcterms:created xsi:type="dcterms:W3CDTF">2006-08-16T00:00:00Z</dcterms:created>
  <dcterms:modified xsi:type="dcterms:W3CDTF">2020-03-22T13:38:37Z</dcterms:modified>
</cp:coreProperties>
</file>